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7"/>
  </p:sldMasterIdLst>
  <p:notesMasterIdLst>
    <p:notesMasterId r:id="rId41"/>
  </p:notesMasterIdLst>
  <p:sldIdLst>
    <p:sldId id="279" r:id="rId8"/>
    <p:sldId id="264" r:id="rId9"/>
    <p:sldId id="256" r:id="rId10"/>
    <p:sldId id="278" r:id="rId11"/>
    <p:sldId id="281" r:id="rId12"/>
    <p:sldId id="282" r:id="rId13"/>
    <p:sldId id="288" r:id="rId14"/>
    <p:sldId id="289" r:id="rId15"/>
    <p:sldId id="312" r:id="rId16"/>
    <p:sldId id="290" r:id="rId17"/>
    <p:sldId id="313" r:id="rId18"/>
    <p:sldId id="291" r:id="rId19"/>
    <p:sldId id="292" r:id="rId20"/>
    <p:sldId id="315" r:id="rId21"/>
    <p:sldId id="293" r:id="rId22"/>
    <p:sldId id="314" r:id="rId23"/>
    <p:sldId id="294" r:id="rId24"/>
    <p:sldId id="320" r:id="rId25"/>
    <p:sldId id="321" r:id="rId26"/>
    <p:sldId id="295" r:id="rId27"/>
    <p:sldId id="296" r:id="rId28"/>
    <p:sldId id="297" r:id="rId29"/>
    <p:sldId id="298" r:id="rId30"/>
    <p:sldId id="301" r:id="rId31"/>
    <p:sldId id="302" r:id="rId32"/>
    <p:sldId id="303" r:id="rId33"/>
    <p:sldId id="304" r:id="rId34"/>
    <p:sldId id="322" r:id="rId35"/>
    <p:sldId id="305" r:id="rId36"/>
    <p:sldId id="308" r:id="rId37"/>
    <p:sldId id="310" r:id="rId38"/>
    <p:sldId id="317" r:id="rId39"/>
    <p:sldId id="316" r:id="rId40"/>
  </p:sldIdLst>
  <p:sldSz cx="10160000" cy="5715000"/>
  <p:notesSz cx="6858000" cy="9144000"/>
  <p:defaultTex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32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84CF"/>
    <a:srgbClr val="00B398"/>
    <a:srgbClr val="D9D9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99" autoAdjust="0"/>
    <p:restoredTop sz="94614" autoAdjust="0"/>
  </p:normalViewPr>
  <p:slideViewPr>
    <p:cSldViewPr snapToGrid="0" showGuides="1">
      <p:cViewPr varScale="1">
        <p:scale>
          <a:sx n="183" d="100"/>
          <a:sy n="183" d="100"/>
        </p:scale>
        <p:origin x="3000" y="156"/>
      </p:cViewPr>
      <p:guideLst>
        <p:guide orient="horz" pos="1800"/>
        <p:guide pos="320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7" Type="http://schemas.openxmlformats.org/officeDocument/2006/relationships/slideMaster" Target="slideMasters/slideMaster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0" Type="http://schemas.openxmlformats.org/officeDocument/2006/relationships/slide" Target="slides/slide13.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195FEA-8460-47E8-BBED-579D950AC25F}" type="datetimeFigureOut">
              <a:rPr lang="en-GB" smtClean="0"/>
              <a:t>27/03/2020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9C1D27-52A8-476E-9901-128077AD9B3E}" type="slidenum">
              <a:rPr lang="en-GB" smtClean="0"/>
              <a:t>‹#›</a:t>
            </a:fld>
            <a:endParaRPr lang="en-GB"/>
          </a:p>
        </p:txBody>
      </p:sp>
    </p:spTree>
    <p:extLst>
      <p:ext uri="{BB962C8B-B14F-4D97-AF65-F5344CB8AC3E}">
        <p14:creationId xmlns:p14="http://schemas.microsoft.com/office/powerpoint/2010/main" val="2173558594"/>
      </p:ext>
    </p:extLst>
  </p:cSld>
  <p:clrMap bg1="lt1" tx1="dk1" bg2="lt2" tx2="dk2" accent1="accent1" accent2="accent2" accent3="accent3" accent4="accent4" accent5="accent5" accent6="accent6" hlink="hlink" folHlink="folHlink"/>
  <p:notesStyle>
    <a:lvl1pPr marL="0" algn="l" defTabSz="713232" rtl="0" eaLnBrk="1" latinLnBrk="0" hangingPunct="1">
      <a:defRPr sz="936" kern="1200">
        <a:solidFill>
          <a:schemeClr val="tx1"/>
        </a:solidFill>
        <a:latin typeface="+mn-lt"/>
        <a:ea typeface="+mn-ea"/>
        <a:cs typeface="+mn-cs"/>
      </a:defRPr>
    </a:lvl1pPr>
    <a:lvl2pPr marL="356616" algn="l" defTabSz="713232" rtl="0" eaLnBrk="1" latinLnBrk="0" hangingPunct="1">
      <a:defRPr sz="936" kern="1200">
        <a:solidFill>
          <a:schemeClr val="tx1"/>
        </a:solidFill>
        <a:latin typeface="+mn-lt"/>
        <a:ea typeface="+mn-ea"/>
        <a:cs typeface="+mn-cs"/>
      </a:defRPr>
    </a:lvl2pPr>
    <a:lvl3pPr marL="713232" algn="l" defTabSz="713232" rtl="0" eaLnBrk="1" latinLnBrk="0" hangingPunct="1">
      <a:defRPr sz="936" kern="1200">
        <a:solidFill>
          <a:schemeClr val="tx1"/>
        </a:solidFill>
        <a:latin typeface="+mn-lt"/>
        <a:ea typeface="+mn-ea"/>
        <a:cs typeface="+mn-cs"/>
      </a:defRPr>
    </a:lvl3pPr>
    <a:lvl4pPr marL="1069848" algn="l" defTabSz="713232" rtl="0" eaLnBrk="1" latinLnBrk="0" hangingPunct="1">
      <a:defRPr sz="936" kern="1200">
        <a:solidFill>
          <a:schemeClr val="tx1"/>
        </a:solidFill>
        <a:latin typeface="+mn-lt"/>
        <a:ea typeface="+mn-ea"/>
        <a:cs typeface="+mn-cs"/>
      </a:defRPr>
    </a:lvl4pPr>
    <a:lvl5pPr marL="1426464" algn="l" defTabSz="713232" rtl="0" eaLnBrk="1" latinLnBrk="0" hangingPunct="1">
      <a:defRPr sz="936"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Right-click, select Format Background and change the Picture fill, File</a:t>
            </a:r>
          </a:p>
        </p:txBody>
      </p:sp>
      <p:sp>
        <p:nvSpPr>
          <p:cNvPr id="4" name="Slide Number Placeholder 3"/>
          <p:cNvSpPr>
            <a:spLocks noGrp="1"/>
          </p:cNvSpPr>
          <p:nvPr>
            <p:ph type="sldNum" sz="quarter" idx="10"/>
          </p:nvPr>
        </p:nvSpPr>
        <p:spPr/>
        <p:txBody>
          <a:bodyPr/>
          <a:lstStyle/>
          <a:p>
            <a:fld id="{709C1D27-52A8-476E-9901-128077AD9B3E}" type="slidenum">
              <a:rPr lang="en-GB" smtClean="0"/>
              <a:t>1</a:t>
            </a:fld>
            <a:endParaRPr lang="en-GB"/>
          </a:p>
        </p:txBody>
      </p:sp>
    </p:spTree>
    <p:extLst>
      <p:ext uri="{BB962C8B-B14F-4D97-AF65-F5344CB8AC3E}">
        <p14:creationId xmlns:p14="http://schemas.microsoft.com/office/powerpoint/2010/main" val="570660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09C1D27-52A8-476E-9901-128077AD9B3E}" type="slidenum">
              <a:rPr lang="en-GB" smtClean="0"/>
              <a:t>25</a:t>
            </a:fld>
            <a:endParaRPr lang="en-GB"/>
          </a:p>
        </p:txBody>
      </p:sp>
    </p:spTree>
    <p:extLst>
      <p:ext uri="{BB962C8B-B14F-4D97-AF65-F5344CB8AC3E}">
        <p14:creationId xmlns:p14="http://schemas.microsoft.com/office/powerpoint/2010/main" val="18116448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lain">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571374-EF14-47C1-904A-E54BE4F7D817}"/>
              </a:ext>
            </a:extLst>
          </p:cNvPr>
          <p:cNvSpPr/>
          <p:nvPr userDrawn="1"/>
        </p:nvSpPr>
        <p:spPr>
          <a:xfrm>
            <a:off x="398639" y="-1"/>
            <a:ext cx="4587287" cy="4275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1560" dirty="0"/>
          </a:p>
        </p:txBody>
      </p:sp>
      <p:sp>
        <p:nvSpPr>
          <p:cNvPr id="3" name="Subtitle 2">
            <a:extLst>
              <a:ext uri="{FF2B5EF4-FFF2-40B4-BE49-F238E27FC236}">
                <a16:creationId xmlns:a16="http://schemas.microsoft.com/office/drawing/2014/main" id="{420B56AF-2B5A-43E6-A2D1-25DA00C78162}"/>
              </a:ext>
            </a:extLst>
          </p:cNvPr>
          <p:cNvSpPr>
            <a:spLocks noGrp="1"/>
          </p:cNvSpPr>
          <p:nvPr>
            <p:ph type="subTitle" idx="1" hasCustomPrompt="1"/>
          </p:nvPr>
        </p:nvSpPr>
        <p:spPr>
          <a:xfrm>
            <a:off x="799042" y="2225217"/>
            <a:ext cx="3788244" cy="492443"/>
          </a:xfrm>
        </p:spPr>
        <p:txBody>
          <a:bodyPr>
            <a:noAutofit/>
          </a:bodyPr>
          <a:lstStyle>
            <a:lvl1pPr marL="0" indent="0" algn="l">
              <a:buNone/>
              <a:defRPr sz="1778"/>
            </a:lvl1pPr>
            <a:lvl2pPr marL="507995" indent="0" algn="ctr">
              <a:buNone/>
              <a:defRPr sz="2222"/>
            </a:lvl2pPr>
            <a:lvl3pPr marL="1015990" indent="0" algn="ctr">
              <a:buNone/>
              <a:defRPr sz="2000"/>
            </a:lvl3pPr>
            <a:lvl4pPr marL="1523985" indent="0" algn="ctr">
              <a:buNone/>
              <a:defRPr sz="1778"/>
            </a:lvl4pPr>
            <a:lvl5pPr marL="2031980" indent="0" algn="ctr">
              <a:buNone/>
              <a:defRPr sz="1778"/>
            </a:lvl5pPr>
            <a:lvl6pPr marL="2539975" indent="0" algn="ctr">
              <a:buNone/>
              <a:defRPr sz="1778"/>
            </a:lvl6pPr>
            <a:lvl7pPr marL="3047970" indent="0" algn="ctr">
              <a:buNone/>
              <a:defRPr sz="1778"/>
            </a:lvl7pPr>
            <a:lvl8pPr marL="3555964" indent="0" algn="ctr">
              <a:buNone/>
              <a:defRPr sz="1778"/>
            </a:lvl8pPr>
            <a:lvl9pPr marL="4063959" indent="0" algn="ctr">
              <a:buNone/>
              <a:defRPr sz="1778"/>
            </a:lvl9pPr>
          </a:lstStyle>
          <a:p>
            <a:r>
              <a:rPr lang="en-US" dirty="0"/>
              <a:t>Sub title</a:t>
            </a:r>
            <a:endParaRPr lang="en-GB" dirty="0"/>
          </a:p>
        </p:txBody>
      </p:sp>
      <p:sp>
        <p:nvSpPr>
          <p:cNvPr id="2" name="Title 1">
            <a:extLst>
              <a:ext uri="{FF2B5EF4-FFF2-40B4-BE49-F238E27FC236}">
                <a16:creationId xmlns:a16="http://schemas.microsoft.com/office/drawing/2014/main" id="{784EDDD3-C9AF-49EB-8A9C-0F294BCC0995}"/>
              </a:ext>
            </a:extLst>
          </p:cNvPr>
          <p:cNvSpPr>
            <a:spLocks noGrp="1"/>
          </p:cNvSpPr>
          <p:nvPr>
            <p:ph type="ctrTitle" hasCustomPrompt="1"/>
          </p:nvPr>
        </p:nvSpPr>
        <p:spPr>
          <a:xfrm>
            <a:off x="799042" y="672837"/>
            <a:ext cx="3788244" cy="1499497"/>
          </a:xfrm>
        </p:spPr>
        <p:txBody>
          <a:bodyPr anchor="t">
            <a:noAutofit/>
          </a:bodyPr>
          <a:lstStyle>
            <a:lvl1pPr algn="l">
              <a:defRPr sz="4000" b="1"/>
            </a:lvl1pPr>
          </a:lstStyle>
          <a:p>
            <a:r>
              <a:rPr lang="en-US" dirty="0"/>
              <a:t>Title</a:t>
            </a:r>
            <a:endParaRPr lang="en-GB" dirty="0"/>
          </a:p>
        </p:txBody>
      </p:sp>
      <p:cxnSp>
        <p:nvCxnSpPr>
          <p:cNvPr id="6" name="Straight Connector 5">
            <a:extLst>
              <a:ext uri="{FF2B5EF4-FFF2-40B4-BE49-F238E27FC236}">
                <a16:creationId xmlns:a16="http://schemas.microsoft.com/office/drawing/2014/main" id="{EDB4442D-6A3E-49D3-BCEE-75457B049433}"/>
              </a:ext>
            </a:extLst>
          </p:cNvPr>
          <p:cNvCxnSpPr>
            <a:cxnSpLocks/>
          </p:cNvCxnSpPr>
          <p:nvPr userDrawn="1"/>
        </p:nvCxnSpPr>
        <p:spPr>
          <a:xfrm>
            <a:off x="799043" y="482753"/>
            <a:ext cx="4186883" cy="0"/>
          </a:xfrm>
          <a:prstGeom prst="line">
            <a:avLst/>
          </a:prstGeom>
          <a:ln w="69850">
            <a:solidFill>
              <a:schemeClr val="tx2"/>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2B55FFA-1186-4E42-8A70-A68F285E2120}"/>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74980" y="3411865"/>
            <a:ext cx="1095375" cy="662123"/>
          </a:xfrm>
          <a:prstGeom prst="rect">
            <a:avLst/>
          </a:prstGeom>
        </p:spPr>
      </p:pic>
      <p:sp>
        <p:nvSpPr>
          <p:cNvPr id="15" name="Text Placeholder 14">
            <a:extLst>
              <a:ext uri="{FF2B5EF4-FFF2-40B4-BE49-F238E27FC236}">
                <a16:creationId xmlns:a16="http://schemas.microsoft.com/office/drawing/2014/main" id="{2D9D062C-F8DD-4EE9-9A9F-590CCC4C9117}"/>
              </a:ext>
            </a:extLst>
          </p:cNvPr>
          <p:cNvSpPr>
            <a:spLocks noGrp="1"/>
          </p:cNvSpPr>
          <p:nvPr>
            <p:ph type="body" sz="quarter" idx="10" hasCustomPrompt="1"/>
          </p:nvPr>
        </p:nvSpPr>
        <p:spPr>
          <a:xfrm>
            <a:off x="799042" y="2770543"/>
            <a:ext cx="3788244" cy="236537"/>
          </a:xfrm>
        </p:spPr>
        <p:txBody>
          <a:bodyPr>
            <a:normAutofit/>
          </a:bodyPr>
          <a:lstStyle>
            <a:lvl1pPr marL="0" indent="0">
              <a:buNone/>
              <a:defRPr sz="1778" b="1"/>
            </a:lvl1pPr>
          </a:lstStyle>
          <a:p>
            <a:pPr lvl="0"/>
            <a:r>
              <a:rPr lang="en-US" dirty="0"/>
              <a:t>Presenter</a:t>
            </a:r>
          </a:p>
        </p:txBody>
      </p:sp>
      <p:sp>
        <p:nvSpPr>
          <p:cNvPr id="18" name="Date Placeholder 17">
            <a:extLst>
              <a:ext uri="{FF2B5EF4-FFF2-40B4-BE49-F238E27FC236}">
                <a16:creationId xmlns:a16="http://schemas.microsoft.com/office/drawing/2014/main" id="{835072B7-313D-41D9-BCD1-57FB96DAD356}"/>
              </a:ext>
            </a:extLst>
          </p:cNvPr>
          <p:cNvSpPr>
            <a:spLocks noGrp="1"/>
          </p:cNvSpPr>
          <p:nvPr>
            <p:ph type="dt" sz="half" idx="13"/>
          </p:nvPr>
        </p:nvSpPr>
        <p:spPr>
          <a:xfrm>
            <a:off x="799042" y="3025518"/>
            <a:ext cx="2385216" cy="184666"/>
          </a:xfrm>
          <a:prstGeom prst="rect">
            <a:avLst/>
          </a:prstGeom>
        </p:spPr>
        <p:txBody>
          <a:bodyPr lIns="0" tIns="0" rIns="0" bIns="0">
            <a:noAutofit/>
          </a:bodyPr>
          <a:lstStyle>
            <a:lvl1pPr>
              <a:defRPr>
                <a:solidFill>
                  <a:schemeClr val="tx1"/>
                </a:solidFill>
              </a:defRPr>
            </a:lvl1pPr>
          </a:lstStyle>
          <a:p>
            <a:r>
              <a:rPr lang="en-GB" dirty="0"/>
              <a:t>1 November 2017</a:t>
            </a:r>
          </a:p>
        </p:txBody>
      </p:sp>
    </p:spTree>
    <p:extLst>
      <p:ext uri="{BB962C8B-B14F-4D97-AF65-F5344CB8AC3E}">
        <p14:creationId xmlns:p14="http://schemas.microsoft.com/office/powerpoint/2010/main" val="2019190742"/>
      </p:ext>
    </p:extLst>
  </p:cSld>
  <p:clrMapOvr>
    <a:masterClrMapping/>
  </p:clrMapOvr>
  <p:extLst>
    <p:ext uri="{DCECCB84-F9BA-43D5-87BE-67443E8EF086}">
      <p15:sldGuideLst xmlns:p15="http://schemas.microsoft.com/office/powerpoint/2012/main">
        <p15:guide id="2" pos="28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52A18-7399-4043-8BA5-807AF01BE32D}"/>
              </a:ext>
            </a:extLst>
          </p:cNvPr>
          <p:cNvSpPr>
            <a:spLocks noGrp="1"/>
          </p:cNvSpPr>
          <p:nvPr>
            <p:ph type="title"/>
          </p:nvPr>
        </p:nvSpPr>
        <p:spPr/>
        <p:txBody>
          <a:body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DAD4F94B-1897-4D1D-8F9C-5B3C7AC8E192}"/>
              </a:ext>
            </a:extLst>
          </p:cNvPr>
          <p:cNvSpPr>
            <a:spLocks noGrp="1"/>
          </p:cNvSpPr>
          <p:nvPr>
            <p:ph sz="half" idx="1"/>
          </p:nvPr>
        </p:nvSpPr>
        <p:spPr>
          <a:xfrm>
            <a:off x="401526" y="1483201"/>
            <a:ext cx="4400000" cy="3656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a:extLst>
              <a:ext uri="{FF2B5EF4-FFF2-40B4-BE49-F238E27FC236}">
                <a16:creationId xmlns:a16="http://schemas.microsoft.com/office/drawing/2014/main" id="{0BA293B3-8769-44ED-99BF-C66DE3F853F5}"/>
              </a:ext>
            </a:extLst>
          </p:cNvPr>
          <p:cNvSpPr>
            <a:spLocks noGrp="1"/>
          </p:cNvSpPr>
          <p:nvPr>
            <p:ph sz="half" idx="2"/>
          </p:nvPr>
        </p:nvSpPr>
        <p:spPr>
          <a:xfrm>
            <a:off x="5358474" y="1483200"/>
            <a:ext cx="4400000" cy="36568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Footer Placeholder 7">
            <a:extLst>
              <a:ext uri="{FF2B5EF4-FFF2-40B4-BE49-F238E27FC236}">
                <a16:creationId xmlns:a16="http://schemas.microsoft.com/office/drawing/2014/main" id="{182D74D9-D38B-41D4-832C-FE9E4D4C0D7C}"/>
              </a:ext>
            </a:extLst>
          </p:cNvPr>
          <p:cNvSpPr>
            <a:spLocks noGrp="1"/>
          </p:cNvSpPr>
          <p:nvPr>
            <p:ph type="ftr" sz="quarter" idx="10"/>
          </p:nvPr>
        </p:nvSpPr>
        <p:spPr/>
        <p:txBody>
          <a:bodyPr/>
          <a:lstStyle/>
          <a:p>
            <a:r>
              <a:rPr lang="en-GB"/>
              <a:t>Lloyd's Register</a:t>
            </a:r>
            <a:endParaRPr lang="en-GB" dirty="0"/>
          </a:p>
        </p:txBody>
      </p:sp>
      <p:sp>
        <p:nvSpPr>
          <p:cNvPr id="9" name="Slide Number Placeholder 8">
            <a:extLst>
              <a:ext uri="{FF2B5EF4-FFF2-40B4-BE49-F238E27FC236}">
                <a16:creationId xmlns:a16="http://schemas.microsoft.com/office/drawing/2014/main" id="{FB85BB0D-6560-4735-A6BD-4D2ACD4D954D}"/>
              </a:ext>
            </a:extLst>
          </p:cNvPr>
          <p:cNvSpPr>
            <a:spLocks noGrp="1"/>
          </p:cNvSpPr>
          <p:nvPr>
            <p:ph type="sldNum" sz="quarter" idx="11"/>
          </p:nvPr>
        </p:nvSpPr>
        <p:spPr/>
        <p:txBody>
          <a:bodyPr/>
          <a:lstStyle/>
          <a:p>
            <a:fld id="{790C35FC-E2F7-4E1E-BB04-6742D189A249}" type="slidenum">
              <a:rPr lang="en-GB" smtClean="0"/>
              <a:pPr/>
              <a:t>‹#›</a:t>
            </a:fld>
            <a:endParaRPr lang="en-GB"/>
          </a:p>
        </p:txBody>
      </p:sp>
      <p:sp>
        <p:nvSpPr>
          <p:cNvPr id="11" name="Text Placeholder 4">
            <a:extLst>
              <a:ext uri="{FF2B5EF4-FFF2-40B4-BE49-F238E27FC236}">
                <a16:creationId xmlns:a16="http://schemas.microsoft.com/office/drawing/2014/main" id="{A898EEBE-808D-4297-A88B-C4B9BFA5E7D6}"/>
              </a:ext>
            </a:extLst>
          </p:cNvPr>
          <p:cNvSpPr>
            <a:spLocks noGrp="1"/>
          </p:cNvSpPr>
          <p:nvPr>
            <p:ph type="body" sz="quarter" idx="12"/>
          </p:nvPr>
        </p:nvSpPr>
        <p:spPr>
          <a:xfrm>
            <a:off x="398640" y="871246"/>
            <a:ext cx="4402887" cy="484188"/>
          </a:xfrm>
        </p:spPr>
        <p:txBody>
          <a:bodyPr anchor="ctr" anchorCtr="0"/>
          <a:lstStyle>
            <a:lvl1pPr marL="0" indent="0">
              <a:buNone/>
              <a:defRPr sz="2400">
                <a:solidFill>
                  <a:schemeClr val="tx2"/>
                </a:solidFill>
              </a:defRPr>
            </a:lvl1pPr>
          </a:lstStyle>
          <a:p>
            <a:pPr lvl="0"/>
            <a:r>
              <a:rPr lang="en-US"/>
              <a:t>Click to edit Master text styles</a:t>
            </a:r>
          </a:p>
        </p:txBody>
      </p:sp>
      <p:sp>
        <p:nvSpPr>
          <p:cNvPr id="12" name="Text Placeholder 4">
            <a:extLst>
              <a:ext uri="{FF2B5EF4-FFF2-40B4-BE49-F238E27FC236}">
                <a16:creationId xmlns:a16="http://schemas.microsoft.com/office/drawing/2014/main" id="{79B929B3-992A-4956-B8EA-01D025BBAFC1}"/>
              </a:ext>
            </a:extLst>
          </p:cNvPr>
          <p:cNvSpPr>
            <a:spLocks noGrp="1"/>
          </p:cNvSpPr>
          <p:nvPr>
            <p:ph type="body" sz="quarter" idx="13"/>
          </p:nvPr>
        </p:nvSpPr>
        <p:spPr>
          <a:xfrm>
            <a:off x="5358475" y="871246"/>
            <a:ext cx="4399359" cy="484188"/>
          </a:xfrm>
        </p:spPr>
        <p:txBody>
          <a:bodyPr anchor="ctr" anchorCtr="0"/>
          <a:lstStyle>
            <a:lvl1pPr marL="0" indent="0">
              <a:buNone/>
              <a:defRPr sz="24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417805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E3B25-9F25-48B7-87DC-6CF61CB89919}"/>
              </a:ext>
            </a:extLst>
          </p:cNvPr>
          <p:cNvSpPr>
            <a:spLocks noGrp="1"/>
          </p:cNvSpPr>
          <p:nvPr>
            <p:ph type="title"/>
          </p:nvPr>
        </p:nvSpPr>
        <p:spPr/>
        <p:txBody>
          <a:bodyPr/>
          <a:lstStyle/>
          <a:p>
            <a:r>
              <a:rPr lang="en-US"/>
              <a:t>Click to edit Master title style</a:t>
            </a:r>
            <a:endParaRPr lang="en-GB" dirty="0"/>
          </a:p>
        </p:txBody>
      </p:sp>
      <p:sp>
        <p:nvSpPr>
          <p:cNvPr id="6" name="Footer Placeholder 5">
            <a:extLst>
              <a:ext uri="{FF2B5EF4-FFF2-40B4-BE49-F238E27FC236}">
                <a16:creationId xmlns:a16="http://schemas.microsoft.com/office/drawing/2014/main" id="{F8645E18-BE62-49C3-A5F3-593A749A2A6A}"/>
              </a:ext>
            </a:extLst>
          </p:cNvPr>
          <p:cNvSpPr>
            <a:spLocks noGrp="1"/>
          </p:cNvSpPr>
          <p:nvPr>
            <p:ph type="ftr" sz="quarter" idx="10"/>
          </p:nvPr>
        </p:nvSpPr>
        <p:spPr/>
        <p:txBody>
          <a:bodyPr/>
          <a:lstStyle/>
          <a:p>
            <a:r>
              <a:rPr lang="en-GB"/>
              <a:t>Lloyd's Register</a:t>
            </a:r>
            <a:endParaRPr lang="en-GB" dirty="0"/>
          </a:p>
        </p:txBody>
      </p:sp>
      <p:sp>
        <p:nvSpPr>
          <p:cNvPr id="7" name="Slide Number Placeholder 6">
            <a:extLst>
              <a:ext uri="{FF2B5EF4-FFF2-40B4-BE49-F238E27FC236}">
                <a16:creationId xmlns:a16="http://schemas.microsoft.com/office/drawing/2014/main" id="{4E1BC9DF-61B6-46C5-AE8B-B350ACE66103}"/>
              </a:ext>
            </a:extLst>
          </p:cNvPr>
          <p:cNvSpPr>
            <a:spLocks noGrp="1"/>
          </p:cNvSpPr>
          <p:nvPr>
            <p:ph type="sldNum" sz="quarter" idx="11"/>
          </p:nvPr>
        </p:nvSpPr>
        <p:spPr/>
        <p:txBody>
          <a:bodyPr/>
          <a:lstStyle/>
          <a:p>
            <a:fld id="{790C35FC-E2F7-4E1E-BB04-6742D189A249}" type="slidenum">
              <a:rPr lang="en-GB" smtClean="0"/>
              <a:pPr/>
              <a:t>‹#›</a:t>
            </a:fld>
            <a:endParaRPr lang="en-GB"/>
          </a:p>
        </p:txBody>
      </p:sp>
      <p:sp>
        <p:nvSpPr>
          <p:cNvPr id="8" name="Text Placeholder 4">
            <a:extLst>
              <a:ext uri="{FF2B5EF4-FFF2-40B4-BE49-F238E27FC236}">
                <a16:creationId xmlns:a16="http://schemas.microsoft.com/office/drawing/2014/main" id="{8C86F0ED-1912-4618-810D-BB64C39DC2ED}"/>
              </a:ext>
            </a:extLst>
          </p:cNvPr>
          <p:cNvSpPr>
            <a:spLocks noGrp="1"/>
          </p:cNvSpPr>
          <p:nvPr>
            <p:ph type="body" sz="quarter" idx="12"/>
          </p:nvPr>
        </p:nvSpPr>
        <p:spPr>
          <a:xfrm>
            <a:off x="398640" y="871246"/>
            <a:ext cx="9359194" cy="484188"/>
          </a:xfrm>
        </p:spPr>
        <p:txBody>
          <a:bodyPr anchor="ctr" anchorCtr="0"/>
          <a:lstStyle>
            <a:lvl1pPr marL="0" indent="0">
              <a:buNone/>
              <a:defRPr sz="24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856855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White opacity">
    <p:bg>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715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E456BC5-7227-4518-A2AB-ED65BCEC6570}"/>
              </a:ext>
            </a:extLst>
          </p:cNvPr>
          <p:cNvSpPr>
            <a:spLocks noGrp="1"/>
          </p:cNvSpPr>
          <p:nvPr>
            <p:ph type="ftr" sz="quarter" idx="10"/>
          </p:nvPr>
        </p:nvSpPr>
        <p:spPr/>
        <p:txBody>
          <a:bodyPr/>
          <a:lstStyle/>
          <a:p>
            <a:r>
              <a:rPr lang="en-GB"/>
              <a:t>Lloyd's Register</a:t>
            </a:r>
            <a:endParaRPr lang="en-GB" dirty="0"/>
          </a:p>
        </p:txBody>
      </p:sp>
      <p:sp>
        <p:nvSpPr>
          <p:cNvPr id="6" name="Slide Number Placeholder 5">
            <a:extLst>
              <a:ext uri="{FF2B5EF4-FFF2-40B4-BE49-F238E27FC236}">
                <a16:creationId xmlns:a16="http://schemas.microsoft.com/office/drawing/2014/main" id="{367D6CCF-EDC8-4EDC-8273-77D3F524D620}"/>
              </a:ext>
            </a:extLst>
          </p:cNvPr>
          <p:cNvSpPr>
            <a:spLocks noGrp="1"/>
          </p:cNvSpPr>
          <p:nvPr>
            <p:ph type="sldNum" sz="quarter" idx="11"/>
          </p:nvPr>
        </p:nvSpPr>
        <p:spPr/>
        <p:txBody>
          <a:bodyPr/>
          <a:lstStyle/>
          <a:p>
            <a:fld id="{790C35FC-E2F7-4E1E-BB04-6742D189A249}" type="slidenum">
              <a:rPr lang="en-GB" smtClean="0"/>
              <a:pPr/>
              <a:t>‹#›</a:t>
            </a:fld>
            <a:endParaRPr lang="en-GB"/>
          </a:p>
        </p:txBody>
      </p:sp>
    </p:spTree>
    <p:extLst>
      <p:ext uri="{BB962C8B-B14F-4D97-AF65-F5344CB8AC3E}">
        <p14:creationId xmlns:p14="http://schemas.microsoft.com/office/powerpoint/2010/main" val="1701347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CB1E47C-7AC7-4909-9F29-43ECB3977545}"/>
              </a:ext>
            </a:extLst>
          </p:cNvPr>
          <p:cNvSpPr>
            <a:spLocks noGrp="1"/>
          </p:cNvSpPr>
          <p:nvPr>
            <p:ph type="ftr" sz="quarter" idx="10"/>
          </p:nvPr>
        </p:nvSpPr>
        <p:spPr/>
        <p:txBody>
          <a:bodyPr/>
          <a:lstStyle>
            <a:lvl1pPr>
              <a:defRPr>
                <a:solidFill>
                  <a:schemeClr val="bg1"/>
                </a:solidFill>
              </a:defRPr>
            </a:lvl1pPr>
          </a:lstStyle>
          <a:p>
            <a:r>
              <a:rPr lang="en-GB"/>
              <a:t>Lloyd's Register</a:t>
            </a:r>
            <a:endParaRPr lang="en-GB" dirty="0"/>
          </a:p>
        </p:txBody>
      </p:sp>
      <p:sp>
        <p:nvSpPr>
          <p:cNvPr id="4" name="Slide Number Placeholder 3">
            <a:extLst>
              <a:ext uri="{FF2B5EF4-FFF2-40B4-BE49-F238E27FC236}">
                <a16:creationId xmlns:a16="http://schemas.microsoft.com/office/drawing/2014/main" id="{EFBA3C0E-E7CC-45D4-BE00-E740C9CFFD1D}"/>
              </a:ext>
            </a:extLst>
          </p:cNvPr>
          <p:cNvSpPr>
            <a:spLocks noGrp="1"/>
          </p:cNvSpPr>
          <p:nvPr>
            <p:ph type="sldNum" sz="quarter" idx="11"/>
          </p:nvPr>
        </p:nvSpPr>
        <p:spPr/>
        <p:txBody>
          <a:bodyPr/>
          <a:lstStyle>
            <a:lvl1pPr>
              <a:defRPr>
                <a:solidFill>
                  <a:schemeClr val="bg1"/>
                </a:solidFill>
              </a:defRPr>
            </a:lvl1pPr>
          </a:lstStyle>
          <a:p>
            <a:fld id="{790C35FC-E2F7-4E1E-BB04-6742D189A249}" type="slidenum">
              <a:rPr lang="en-GB" smtClean="0"/>
              <a:pPr/>
              <a:t>‹#›</a:t>
            </a:fld>
            <a:endParaRPr lang="en-GB"/>
          </a:p>
        </p:txBody>
      </p:sp>
      <p:sp>
        <p:nvSpPr>
          <p:cNvPr id="2" name="Title 1">
            <a:extLst>
              <a:ext uri="{FF2B5EF4-FFF2-40B4-BE49-F238E27FC236}">
                <a16:creationId xmlns:a16="http://schemas.microsoft.com/office/drawing/2014/main" id="{BAA373CA-8D0D-44FE-A54B-787CB8BE4CE1}"/>
              </a:ext>
            </a:extLst>
          </p:cNvPr>
          <p:cNvSpPr>
            <a:spLocks noGrp="1"/>
          </p:cNvSpPr>
          <p:nvPr>
            <p:ph type="title"/>
          </p:nvPr>
        </p:nvSpPr>
        <p:spPr>
          <a:xfrm>
            <a:off x="781403" y="345047"/>
            <a:ext cx="6691071" cy="527020"/>
          </a:xfrm>
        </p:spPr>
        <p:txBody>
          <a:bodyPr anchor="b" anchorCtr="0">
            <a:normAutofit/>
          </a:bodyPr>
          <a:lstStyle>
            <a:lvl1pPr>
              <a:defRPr sz="2600">
                <a:solidFill>
                  <a:schemeClr val="bg1"/>
                </a:solidFill>
              </a:defRPr>
            </a:lvl1pPr>
          </a:lstStyle>
          <a:p>
            <a:r>
              <a:rPr lang="en-US"/>
              <a:t>Click to edit Master title style</a:t>
            </a:r>
            <a:endParaRPr lang="en-GB" dirty="0"/>
          </a:p>
        </p:txBody>
      </p:sp>
      <p:cxnSp>
        <p:nvCxnSpPr>
          <p:cNvPr id="7" name="Straight Connector 6">
            <a:extLst>
              <a:ext uri="{FF2B5EF4-FFF2-40B4-BE49-F238E27FC236}">
                <a16:creationId xmlns:a16="http://schemas.microsoft.com/office/drawing/2014/main" id="{08B195DF-B8A3-4325-A4BB-3EBB54A11DD8}"/>
              </a:ext>
            </a:extLst>
          </p:cNvPr>
          <p:cNvCxnSpPr>
            <a:cxnSpLocks/>
          </p:cNvCxnSpPr>
          <p:nvPr userDrawn="1"/>
        </p:nvCxnSpPr>
        <p:spPr>
          <a:xfrm>
            <a:off x="398639" y="969434"/>
            <a:ext cx="975847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0EA8B7BC-821D-4204-8193-CCD40EA47C78}"/>
              </a:ext>
            </a:extLst>
          </p:cNvPr>
          <p:cNvSpPr>
            <a:spLocks noGrp="1"/>
          </p:cNvSpPr>
          <p:nvPr>
            <p:ph type="body" sz="quarter" idx="12"/>
          </p:nvPr>
        </p:nvSpPr>
        <p:spPr>
          <a:xfrm>
            <a:off x="782045" y="1160201"/>
            <a:ext cx="6690430" cy="1557337"/>
          </a:xfrm>
        </p:spPr>
        <p:txBody>
          <a:bodyPr>
            <a:normAutofit/>
          </a:bodyPr>
          <a:lstStyle>
            <a:lvl1pPr marL="0" indent="0">
              <a:buNone/>
              <a:defRPr sz="2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80675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Image">
    <p:bg>
      <p:bgPr>
        <a:blipFill dpi="0" rotWithShape="1">
          <a:blip r:embed="rId2" cstate="email">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571374-EF14-47C1-904A-E54BE4F7D817}"/>
              </a:ext>
            </a:extLst>
          </p:cNvPr>
          <p:cNvSpPr/>
          <p:nvPr userDrawn="1"/>
        </p:nvSpPr>
        <p:spPr>
          <a:xfrm>
            <a:off x="398639" y="-1"/>
            <a:ext cx="4587287" cy="4275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1560" dirty="0"/>
          </a:p>
        </p:txBody>
      </p:sp>
      <p:sp>
        <p:nvSpPr>
          <p:cNvPr id="3" name="Subtitle 2">
            <a:extLst>
              <a:ext uri="{FF2B5EF4-FFF2-40B4-BE49-F238E27FC236}">
                <a16:creationId xmlns:a16="http://schemas.microsoft.com/office/drawing/2014/main" id="{420B56AF-2B5A-43E6-A2D1-25DA00C78162}"/>
              </a:ext>
            </a:extLst>
          </p:cNvPr>
          <p:cNvSpPr>
            <a:spLocks noGrp="1"/>
          </p:cNvSpPr>
          <p:nvPr>
            <p:ph type="subTitle" idx="1" hasCustomPrompt="1"/>
          </p:nvPr>
        </p:nvSpPr>
        <p:spPr>
          <a:xfrm>
            <a:off x="799042" y="2225217"/>
            <a:ext cx="3788244" cy="492443"/>
          </a:xfrm>
        </p:spPr>
        <p:txBody>
          <a:bodyPr>
            <a:noAutofit/>
          </a:bodyPr>
          <a:lstStyle>
            <a:lvl1pPr marL="0" indent="0" algn="l">
              <a:buNone/>
              <a:defRPr sz="1778"/>
            </a:lvl1pPr>
            <a:lvl2pPr marL="507995" indent="0" algn="ctr">
              <a:buNone/>
              <a:defRPr sz="2222"/>
            </a:lvl2pPr>
            <a:lvl3pPr marL="1015990" indent="0" algn="ctr">
              <a:buNone/>
              <a:defRPr sz="2000"/>
            </a:lvl3pPr>
            <a:lvl4pPr marL="1523985" indent="0" algn="ctr">
              <a:buNone/>
              <a:defRPr sz="1778"/>
            </a:lvl4pPr>
            <a:lvl5pPr marL="2031980" indent="0" algn="ctr">
              <a:buNone/>
              <a:defRPr sz="1778"/>
            </a:lvl5pPr>
            <a:lvl6pPr marL="2539975" indent="0" algn="ctr">
              <a:buNone/>
              <a:defRPr sz="1778"/>
            </a:lvl6pPr>
            <a:lvl7pPr marL="3047970" indent="0" algn="ctr">
              <a:buNone/>
              <a:defRPr sz="1778"/>
            </a:lvl7pPr>
            <a:lvl8pPr marL="3555964" indent="0" algn="ctr">
              <a:buNone/>
              <a:defRPr sz="1778"/>
            </a:lvl8pPr>
            <a:lvl9pPr marL="4063959" indent="0" algn="ctr">
              <a:buNone/>
              <a:defRPr sz="1778"/>
            </a:lvl9pPr>
          </a:lstStyle>
          <a:p>
            <a:r>
              <a:rPr lang="en-US" dirty="0"/>
              <a:t>Sub title</a:t>
            </a:r>
            <a:endParaRPr lang="en-GB" dirty="0"/>
          </a:p>
        </p:txBody>
      </p:sp>
      <p:sp>
        <p:nvSpPr>
          <p:cNvPr id="2" name="Title 1">
            <a:extLst>
              <a:ext uri="{FF2B5EF4-FFF2-40B4-BE49-F238E27FC236}">
                <a16:creationId xmlns:a16="http://schemas.microsoft.com/office/drawing/2014/main" id="{784EDDD3-C9AF-49EB-8A9C-0F294BCC0995}"/>
              </a:ext>
            </a:extLst>
          </p:cNvPr>
          <p:cNvSpPr>
            <a:spLocks noGrp="1"/>
          </p:cNvSpPr>
          <p:nvPr>
            <p:ph type="ctrTitle" hasCustomPrompt="1"/>
          </p:nvPr>
        </p:nvSpPr>
        <p:spPr>
          <a:xfrm>
            <a:off x="799042" y="672837"/>
            <a:ext cx="3788244" cy="1499497"/>
          </a:xfrm>
        </p:spPr>
        <p:txBody>
          <a:bodyPr anchor="t">
            <a:noAutofit/>
          </a:bodyPr>
          <a:lstStyle>
            <a:lvl1pPr algn="l">
              <a:defRPr sz="4000" b="1"/>
            </a:lvl1pPr>
          </a:lstStyle>
          <a:p>
            <a:r>
              <a:rPr lang="en-US" dirty="0"/>
              <a:t>Title</a:t>
            </a:r>
            <a:endParaRPr lang="en-GB" dirty="0"/>
          </a:p>
        </p:txBody>
      </p:sp>
      <p:cxnSp>
        <p:nvCxnSpPr>
          <p:cNvPr id="6" name="Straight Connector 5">
            <a:extLst>
              <a:ext uri="{FF2B5EF4-FFF2-40B4-BE49-F238E27FC236}">
                <a16:creationId xmlns:a16="http://schemas.microsoft.com/office/drawing/2014/main" id="{EDB4442D-6A3E-49D3-BCEE-75457B049433}"/>
              </a:ext>
            </a:extLst>
          </p:cNvPr>
          <p:cNvCxnSpPr>
            <a:cxnSpLocks/>
          </p:cNvCxnSpPr>
          <p:nvPr userDrawn="1"/>
        </p:nvCxnSpPr>
        <p:spPr>
          <a:xfrm>
            <a:off x="799043" y="482753"/>
            <a:ext cx="4186883" cy="0"/>
          </a:xfrm>
          <a:prstGeom prst="line">
            <a:avLst/>
          </a:prstGeom>
          <a:ln w="698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2D9D062C-F8DD-4EE9-9A9F-590CCC4C9117}"/>
              </a:ext>
            </a:extLst>
          </p:cNvPr>
          <p:cNvSpPr>
            <a:spLocks noGrp="1"/>
          </p:cNvSpPr>
          <p:nvPr>
            <p:ph type="body" sz="quarter" idx="10" hasCustomPrompt="1"/>
          </p:nvPr>
        </p:nvSpPr>
        <p:spPr>
          <a:xfrm>
            <a:off x="799042" y="2770543"/>
            <a:ext cx="3788244" cy="236537"/>
          </a:xfrm>
        </p:spPr>
        <p:txBody>
          <a:bodyPr>
            <a:normAutofit/>
          </a:bodyPr>
          <a:lstStyle>
            <a:lvl1pPr marL="0" indent="0">
              <a:buNone/>
              <a:defRPr sz="1778" b="1"/>
            </a:lvl1pPr>
          </a:lstStyle>
          <a:p>
            <a:pPr lvl="0"/>
            <a:r>
              <a:rPr lang="en-US" dirty="0"/>
              <a:t>Presenter</a:t>
            </a:r>
          </a:p>
        </p:txBody>
      </p:sp>
      <p:sp>
        <p:nvSpPr>
          <p:cNvPr id="18" name="Date Placeholder 17">
            <a:extLst>
              <a:ext uri="{FF2B5EF4-FFF2-40B4-BE49-F238E27FC236}">
                <a16:creationId xmlns:a16="http://schemas.microsoft.com/office/drawing/2014/main" id="{835072B7-313D-41D9-BCD1-57FB96DAD356}"/>
              </a:ext>
            </a:extLst>
          </p:cNvPr>
          <p:cNvSpPr>
            <a:spLocks noGrp="1"/>
          </p:cNvSpPr>
          <p:nvPr>
            <p:ph type="dt" sz="half" idx="13"/>
          </p:nvPr>
        </p:nvSpPr>
        <p:spPr>
          <a:xfrm>
            <a:off x="799042" y="3025518"/>
            <a:ext cx="2385216" cy="184666"/>
          </a:xfrm>
          <a:prstGeom prst="rect">
            <a:avLst/>
          </a:prstGeom>
        </p:spPr>
        <p:txBody>
          <a:bodyPr lIns="0" tIns="0" rIns="0" bIns="0">
            <a:noAutofit/>
          </a:bodyPr>
          <a:lstStyle>
            <a:lvl1pPr>
              <a:defRPr>
                <a:solidFill>
                  <a:schemeClr val="tx1"/>
                </a:solidFill>
              </a:defRPr>
            </a:lvl1pPr>
          </a:lstStyle>
          <a:p>
            <a:r>
              <a:rPr lang="en-GB" dirty="0"/>
              <a:t>1 November 2017</a:t>
            </a:r>
          </a:p>
        </p:txBody>
      </p:sp>
      <p:pic>
        <p:nvPicPr>
          <p:cNvPr id="9" name="Picture 8">
            <a:extLst>
              <a:ext uri="{FF2B5EF4-FFF2-40B4-BE49-F238E27FC236}">
                <a16:creationId xmlns:a16="http://schemas.microsoft.com/office/drawing/2014/main" id="{6E02D4AC-4C96-4779-81EC-FE3D8ED3847D}"/>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674980" y="3411865"/>
            <a:ext cx="1095375" cy="662123"/>
          </a:xfrm>
          <a:prstGeom prst="rect">
            <a:avLst/>
          </a:prstGeom>
        </p:spPr>
      </p:pic>
    </p:spTree>
    <p:extLst>
      <p:ext uri="{BB962C8B-B14F-4D97-AF65-F5344CB8AC3E}">
        <p14:creationId xmlns:p14="http://schemas.microsoft.com/office/powerpoint/2010/main" val="1124286143"/>
      </p:ext>
    </p:extLst>
  </p:cSld>
  <p:clrMapOvr>
    <a:masterClrMapping/>
  </p:clrMapOvr>
  <p:extLst>
    <p:ext uri="{DCECCB84-F9BA-43D5-87BE-67443E8EF086}">
      <p15:sldGuideLst xmlns:p15="http://schemas.microsoft.com/office/powerpoint/2012/main">
        <p15:guide id="2" pos="28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5"/>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571374-EF14-47C1-904A-E54BE4F7D817}"/>
              </a:ext>
            </a:extLst>
          </p:cNvPr>
          <p:cNvSpPr/>
          <p:nvPr userDrawn="1"/>
        </p:nvSpPr>
        <p:spPr>
          <a:xfrm>
            <a:off x="398639" y="-1"/>
            <a:ext cx="4587287" cy="4275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1560" dirty="0"/>
          </a:p>
        </p:txBody>
      </p:sp>
      <p:sp>
        <p:nvSpPr>
          <p:cNvPr id="3" name="Subtitle 2">
            <a:extLst>
              <a:ext uri="{FF2B5EF4-FFF2-40B4-BE49-F238E27FC236}">
                <a16:creationId xmlns:a16="http://schemas.microsoft.com/office/drawing/2014/main" id="{420B56AF-2B5A-43E6-A2D1-25DA00C78162}"/>
              </a:ext>
            </a:extLst>
          </p:cNvPr>
          <p:cNvSpPr>
            <a:spLocks noGrp="1"/>
          </p:cNvSpPr>
          <p:nvPr>
            <p:ph type="subTitle" idx="1" hasCustomPrompt="1"/>
          </p:nvPr>
        </p:nvSpPr>
        <p:spPr>
          <a:xfrm>
            <a:off x="799042" y="2225217"/>
            <a:ext cx="3788244" cy="492443"/>
          </a:xfrm>
        </p:spPr>
        <p:txBody>
          <a:bodyPr>
            <a:noAutofit/>
          </a:bodyPr>
          <a:lstStyle>
            <a:lvl1pPr marL="0" indent="0" algn="l">
              <a:buNone/>
              <a:defRPr sz="1778"/>
            </a:lvl1pPr>
            <a:lvl2pPr marL="507995" indent="0" algn="ctr">
              <a:buNone/>
              <a:defRPr sz="2222"/>
            </a:lvl2pPr>
            <a:lvl3pPr marL="1015990" indent="0" algn="ctr">
              <a:buNone/>
              <a:defRPr sz="2000"/>
            </a:lvl3pPr>
            <a:lvl4pPr marL="1523985" indent="0" algn="ctr">
              <a:buNone/>
              <a:defRPr sz="1778"/>
            </a:lvl4pPr>
            <a:lvl5pPr marL="2031980" indent="0" algn="ctr">
              <a:buNone/>
              <a:defRPr sz="1778"/>
            </a:lvl5pPr>
            <a:lvl6pPr marL="2539975" indent="0" algn="ctr">
              <a:buNone/>
              <a:defRPr sz="1778"/>
            </a:lvl6pPr>
            <a:lvl7pPr marL="3047970" indent="0" algn="ctr">
              <a:buNone/>
              <a:defRPr sz="1778"/>
            </a:lvl7pPr>
            <a:lvl8pPr marL="3555964" indent="0" algn="ctr">
              <a:buNone/>
              <a:defRPr sz="1778"/>
            </a:lvl8pPr>
            <a:lvl9pPr marL="4063959" indent="0" algn="ctr">
              <a:buNone/>
              <a:defRPr sz="1778"/>
            </a:lvl9pPr>
          </a:lstStyle>
          <a:p>
            <a:r>
              <a:rPr lang="en-US" dirty="0"/>
              <a:t>Sub title</a:t>
            </a:r>
            <a:endParaRPr lang="en-GB" dirty="0"/>
          </a:p>
        </p:txBody>
      </p:sp>
      <p:sp>
        <p:nvSpPr>
          <p:cNvPr id="2" name="Title 1">
            <a:extLst>
              <a:ext uri="{FF2B5EF4-FFF2-40B4-BE49-F238E27FC236}">
                <a16:creationId xmlns:a16="http://schemas.microsoft.com/office/drawing/2014/main" id="{784EDDD3-C9AF-49EB-8A9C-0F294BCC0995}"/>
              </a:ext>
            </a:extLst>
          </p:cNvPr>
          <p:cNvSpPr>
            <a:spLocks noGrp="1"/>
          </p:cNvSpPr>
          <p:nvPr>
            <p:ph type="ctrTitle" hasCustomPrompt="1"/>
          </p:nvPr>
        </p:nvSpPr>
        <p:spPr>
          <a:xfrm>
            <a:off x="799042" y="672837"/>
            <a:ext cx="3788244" cy="1499497"/>
          </a:xfrm>
        </p:spPr>
        <p:txBody>
          <a:bodyPr anchor="t" anchorCtr="0">
            <a:noAutofit/>
          </a:bodyPr>
          <a:lstStyle>
            <a:lvl1pPr algn="l">
              <a:defRPr sz="4000" b="1"/>
            </a:lvl1pPr>
          </a:lstStyle>
          <a:p>
            <a:r>
              <a:rPr lang="en-US" dirty="0"/>
              <a:t>Section divider title</a:t>
            </a:r>
            <a:endParaRPr lang="en-GB" dirty="0"/>
          </a:p>
        </p:txBody>
      </p:sp>
      <p:cxnSp>
        <p:nvCxnSpPr>
          <p:cNvPr id="6" name="Straight Connector 5">
            <a:extLst>
              <a:ext uri="{FF2B5EF4-FFF2-40B4-BE49-F238E27FC236}">
                <a16:creationId xmlns:a16="http://schemas.microsoft.com/office/drawing/2014/main" id="{EDB4442D-6A3E-49D3-BCEE-75457B049433}"/>
              </a:ext>
            </a:extLst>
          </p:cNvPr>
          <p:cNvCxnSpPr>
            <a:cxnSpLocks/>
          </p:cNvCxnSpPr>
          <p:nvPr userDrawn="1"/>
        </p:nvCxnSpPr>
        <p:spPr>
          <a:xfrm>
            <a:off x="799043" y="482753"/>
            <a:ext cx="4186883" cy="0"/>
          </a:xfrm>
          <a:prstGeom prst="line">
            <a:avLst/>
          </a:prstGeom>
          <a:ln w="698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3D193620-BE11-40B9-AD12-FA4BA58701FC}"/>
              </a:ext>
            </a:extLst>
          </p:cNvPr>
          <p:cNvSpPr>
            <a:spLocks noGrp="1"/>
          </p:cNvSpPr>
          <p:nvPr>
            <p:ph type="ftr" sz="quarter" idx="10"/>
          </p:nvPr>
        </p:nvSpPr>
        <p:spPr/>
        <p:txBody>
          <a:bodyPr/>
          <a:lstStyle>
            <a:lvl1pPr>
              <a:defRPr>
                <a:solidFill>
                  <a:schemeClr val="bg1"/>
                </a:solidFill>
              </a:defRPr>
            </a:lvl1pPr>
          </a:lstStyle>
          <a:p>
            <a:r>
              <a:rPr lang="en-GB"/>
              <a:t>Lloyd's Register</a:t>
            </a:r>
            <a:endParaRPr lang="en-GB" dirty="0"/>
          </a:p>
        </p:txBody>
      </p:sp>
      <p:sp>
        <p:nvSpPr>
          <p:cNvPr id="7" name="Slide Number Placeholder 6">
            <a:extLst>
              <a:ext uri="{FF2B5EF4-FFF2-40B4-BE49-F238E27FC236}">
                <a16:creationId xmlns:a16="http://schemas.microsoft.com/office/drawing/2014/main" id="{9F8B231D-CC9A-4AE4-A5CB-64FBCAD25F9F}"/>
              </a:ext>
            </a:extLst>
          </p:cNvPr>
          <p:cNvSpPr>
            <a:spLocks noGrp="1"/>
          </p:cNvSpPr>
          <p:nvPr>
            <p:ph type="sldNum" sz="quarter" idx="11"/>
          </p:nvPr>
        </p:nvSpPr>
        <p:spPr/>
        <p:txBody>
          <a:bodyPr/>
          <a:lstStyle>
            <a:lvl1pPr>
              <a:defRPr>
                <a:solidFill>
                  <a:schemeClr val="bg1"/>
                </a:solidFill>
              </a:defRPr>
            </a:lvl1pPr>
          </a:lstStyle>
          <a:p>
            <a:fld id="{790C35FC-E2F7-4E1E-BB04-6742D189A249}" type="slidenum">
              <a:rPr lang="en-GB" smtClean="0"/>
              <a:pPr/>
              <a:t>‹#›</a:t>
            </a:fld>
            <a:endParaRPr lang="en-GB"/>
          </a:p>
        </p:txBody>
      </p:sp>
      <p:pic>
        <p:nvPicPr>
          <p:cNvPr id="16" name="Picture 15">
            <a:extLst>
              <a:ext uri="{FF2B5EF4-FFF2-40B4-BE49-F238E27FC236}">
                <a16:creationId xmlns:a16="http://schemas.microsoft.com/office/drawing/2014/main" id="{DE59689F-5D3F-4FE9-8ADA-BC6DC7FC3F3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flipH="1">
            <a:off x="6908143" y="2987562"/>
            <a:ext cx="2354098" cy="1826076"/>
          </a:xfrm>
          <a:prstGeom prst="rect">
            <a:avLst/>
          </a:prstGeom>
        </p:spPr>
      </p:pic>
    </p:spTree>
    <p:extLst>
      <p:ext uri="{BB962C8B-B14F-4D97-AF65-F5344CB8AC3E}">
        <p14:creationId xmlns:p14="http://schemas.microsoft.com/office/powerpoint/2010/main" val="705841024"/>
      </p:ext>
    </p:extLst>
  </p:cSld>
  <p:clrMapOvr>
    <a:masterClrMapping/>
  </p:clrMapOvr>
  <p:extLst>
    <p:ext uri="{DCECCB84-F9BA-43D5-87BE-67443E8EF086}">
      <p15:sldGuideLst xmlns:p15="http://schemas.microsoft.com/office/powerpoint/2012/main">
        <p15:guide id="2" pos="28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00B398"/>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571374-EF14-47C1-904A-E54BE4F7D817}"/>
              </a:ext>
            </a:extLst>
          </p:cNvPr>
          <p:cNvSpPr/>
          <p:nvPr userDrawn="1"/>
        </p:nvSpPr>
        <p:spPr>
          <a:xfrm>
            <a:off x="398639" y="-1"/>
            <a:ext cx="4587287" cy="4275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1560" dirty="0"/>
          </a:p>
        </p:txBody>
      </p:sp>
      <p:sp>
        <p:nvSpPr>
          <p:cNvPr id="3" name="Subtitle 2">
            <a:extLst>
              <a:ext uri="{FF2B5EF4-FFF2-40B4-BE49-F238E27FC236}">
                <a16:creationId xmlns:a16="http://schemas.microsoft.com/office/drawing/2014/main" id="{420B56AF-2B5A-43E6-A2D1-25DA00C78162}"/>
              </a:ext>
            </a:extLst>
          </p:cNvPr>
          <p:cNvSpPr>
            <a:spLocks noGrp="1"/>
          </p:cNvSpPr>
          <p:nvPr>
            <p:ph type="subTitle" idx="1" hasCustomPrompt="1"/>
          </p:nvPr>
        </p:nvSpPr>
        <p:spPr>
          <a:xfrm>
            <a:off x="799042" y="2225217"/>
            <a:ext cx="3788244" cy="492443"/>
          </a:xfrm>
        </p:spPr>
        <p:txBody>
          <a:bodyPr>
            <a:noAutofit/>
          </a:bodyPr>
          <a:lstStyle>
            <a:lvl1pPr marL="0" indent="0" algn="l">
              <a:buNone/>
              <a:defRPr sz="1778"/>
            </a:lvl1pPr>
            <a:lvl2pPr marL="507995" indent="0" algn="ctr">
              <a:buNone/>
              <a:defRPr sz="2222"/>
            </a:lvl2pPr>
            <a:lvl3pPr marL="1015990" indent="0" algn="ctr">
              <a:buNone/>
              <a:defRPr sz="2000"/>
            </a:lvl3pPr>
            <a:lvl4pPr marL="1523985" indent="0" algn="ctr">
              <a:buNone/>
              <a:defRPr sz="1778"/>
            </a:lvl4pPr>
            <a:lvl5pPr marL="2031980" indent="0" algn="ctr">
              <a:buNone/>
              <a:defRPr sz="1778"/>
            </a:lvl5pPr>
            <a:lvl6pPr marL="2539975" indent="0" algn="ctr">
              <a:buNone/>
              <a:defRPr sz="1778"/>
            </a:lvl6pPr>
            <a:lvl7pPr marL="3047970" indent="0" algn="ctr">
              <a:buNone/>
              <a:defRPr sz="1778"/>
            </a:lvl7pPr>
            <a:lvl8pPr marL="3555964" indent="0" algn="ctr">
              <a:buNone/>
              <a:defRPr sz="1778"/>
            </a:lvl8pPr>
            <a:lvl9pPr marL="4063959" indent="0" algn="ctr">
              <a:buNone/>
              <a:defRPr sz="1778"/>
            </a:lvl9pPr>
          </a:lstStyle>
          <a:p>
            <a:r>
              <a:rPr lang="en-US" dirty="0"/>
              <a:t>Sub title</a:t>
            </a:r>
            <a:endParaRPr lang="en-GB" dirty="0"/>
          </a:p>
        </p:txBody>
      </p:sp>
      <p:sp>
        <p:nvSpPr>
          <p:cNvPr id="2" name="Title 1">
            <a:extLst>
              <a:ext uri="{FF2B5EF4-FFF2-40B4-BE49-F238E27FC236}">
                <a16:creationId xmlns:a16="http://schemas.microsoft.com/office/drawing/2014/main" id="{784EDDD3-C9AF-49EB-8A9C-0F294BCC0995}"/>
              </a:ext>
            </a:extLst>
          </p:cNvPr>
          <p:cNvSpPr>
            <a:spLocks noGrp="1"/>
          </p:cNvSpPr>
          <p:nvPr>
            <p:ph type="ctrTitle" hasCustomPrompt="1"/>
          </p:nvPr>
        </p:nvSpPr>
        <p:spPr>
          <a:xfrm>
            <a:off x="799042" y="672837"/>
            <a:ext cx="3788244" cy="1499497"/>
          </a:xfrm>
        </p:spPr>
        <p:txBody>
          <a:bodyPr anchor="t" anchorCtr="0">
            <a:noAutofit/>
          </a:bodyPr>
          <a:lstStyle>
            <a:lvl1pPr algn="l">
              <a:defRPr sz="4000" b="1"/>
            </a:lvl1pPr>
          </a:lstStyle>
          <a:p>
            <a:r>
              <a:rPr lang="en-US" dirty="0"/>
              <a:t>Section divider title</a:t>
            </a:r>
            <a:endParaRPr lang="en-GB" dirty="0"/>
          </a:p>
        </p:txBody>
      </p:sp>
      <p:cxnSp>
        <p:nvCxnSpPr>
          <p:cNvPr id="6" name="Straight Connector 5">
            <a:extLst>
              <a:ext uri="{FF2B5EF4-FFF2-40B4-BE49-F238E27FC236}">
                <a16:creationId xmlns:a16="http://schemas.microsoft.com/office/drawing/2014/main" id="{EDB4442D-6A3E-49D3-BCEE-75457B049433}"/>
              </a:ext>
            </a:extLst>
          </p:cNvPr>
          <p:cNvCxnSpPr>
            <a:cxnSpLocks/>
          </p:cNvCxnSpPr>
          <p:nvPr userDrawn="1"/>
        </p:nvCxnSpPr>
        <p:spPr>
          <a:xfrm>
            <a:off x="799043" y="482753"/>
            <a:ext cx="4186883" cy="0"/>
          </a:xfrm>
          <a:prstGeom prst="line">
            <a:avLst/>
          </a:prstGeom>
          <a:ln w="698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3D193620-BE11-40B9-AD12-FA4BA58701FC}"/>
              </a:ext>
            </a:extLst>
          </p:cNvPr>
          <p:cNvSpPr>
            <a:spLocks noGrp="1"/>
          </p:cNvSpPr>
          <p:nvPr>
            <p:ph type="ftr" sz="quarter" idx="10"/>
          </p:nvPr>
        </p:nvSpPr>
        <p:spPr/>
        <p:txBody>
          <a:bodyPr/>
          <a:lstStyle>
            <a:lvl1pPr>
              <a:defRPr>
                <a:solidFill>
                  <a:schemeClr val="bg1"/>
                </a:solidFill>
              </a:defRPr>
            </a:lvl1pPr>
          </a:lstStyle>
          <a:p>
            <a:r>
              <a:rPr lang="en-GB"/>
              <a:t>Lloyd's Register</a:t>
            </a:r>
            <a:endParaRPr lang="en-GB" dirty="0"/>
          </a:p>
        </p:txBody>
      </p:sp>
      <p:sp>
        <p:nvSpPr>
          <p:cNvPr id="7" name="Slide Number Placeholder 6">
            <a:extLst>
              <a:ext uri="{FF2B5EF4-FFF2-40B4-BE49-F238E27FC236}">
                <a16:creationId xmlns:a16="http://schemas.microsoft.com/office/drawing/2014/main" id="{9F8B231D-CC9A-4AE4-A5CB-64FBCAD25F9F}"/>
              </a:ext>
            </a:extLst>
          </p:cNvPr>
          <p:cNvSpPr>
            <a:spLocks noGrp="1"/>
          </p:cNvSpPr>
          <p:nvPr>
            <p:ph type="sldNum" sz="quarter" idx="11"/>
          </p:nvPr>
        </p:nvSpPr>
        <p:spPr/>
        <p:txBody>
          <a:bodyPr/>
          <a:lstStyle>
            <a:lvl1pPr>
              <a:defRPr>
                <a:solidFill>
                  <a:schemeClr val="bg1"/>
                </a:solidFill>
              </a:defRPr>
            </a:lvl1pPr>
          </a:lstStyle>
          <a:p>
            <a:fld id="{790C35FC-E2F7-4E1E-BB04-6742D189A249}" type="slidenum">
              <a:rPr lang="en-GB" smtClean="0"/>
              <a:pPr/>
              <a:t>‹#›</a:t>
            </a:fld>
            <a:endParaRPr lang="en-GB"/>
          </a:p>
        </p:txBody>
      </p:sp>
      <p:pic>
        <p:nvPicPr>
          <p:cNvPr id="12" name="Picture 11">
            <a:extLst>
              <a:ext uri="{FF2B5EF4-FFF2-40B4-BE49-F238E27FC236}">
                <a16:creationId xmlns:a16="http://schemas.microsoft.com/office/drawing/2014/main" id="{776D462F-21EC-423E-A19B-135DFDCAD046}"/>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912862" y="2681920"/>
            <a:ext cx="2498777" cy="2501269"/>
          </a:xfrm>
          <a:prstGeom prst="rect">
            <a:avLst/>
          </a:prstGeom>
        </p:spPr>
      </p:pic>
    </p:spTree>
    <p:extLst>
      <p:ext uri="{BB962C8B-B14F-4D97-AF65-F5344CB8AC3E}">
        <p14:creationId xmlns:p14="http://schemas.microsoft.com/office/powerpoint/2010/main" val="388873116"/>
      </p:ext>
    </p:extLst>
  </p:cSld>
  <p:clrMapOvr>
    <a:masterClrMapping/>
  </p:clrMapOvr>
  <p:extLst>
    <p:ext uri="{DCECCB84-F9BA-43D5-87BE-67443E8EF086}">
      <p15:sldGuideLst xmlns:p15="http://schemas.microsoft.com/office/powerpoint/2012/main">
        <p15:guide id="2" pos="28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571374-EF14-47C1-904A-E54BE4F7D817}"/>
              </a:ext>
            </a:extLst>
          </p:cNvPr>
          <p:cNvSpPr/>
          <p:nvPr userDrawn="1"/>
        </p:nvSpPr>
        <p:spPr>
          <a:xfrm>
            <a:off x="398639" y="-1"/>
            <a:ext cx="4587287" cy="4275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1560" dirty="0"/>
          </a:p>
        </p:txBody>
      </p:sp>
      <p:sp>
        <p:nvSpPr>
          <p:cNvPr id="3" name="Subtitle 2">
            <a:extLst>
              <a:ext uri="{FF2B5EF4-FFF2-40B4-BE49-F238E27FC236}">
                <a16:creationId xmlns:a16="http://schemas.microsoft.com/office/drawing/2014/main" id="{420B56AF-2B5A-43E6-A2D1-25DA00C78162}"/>
              </a:ext>
            </a:extLst>
          </p:cNvPr>
          <p:cNvSpPr>
            <a:spLocks noGrp="1"/>
          </p:cNvSpPr>
          <p:nvPr>
            <p:ph type="subTitle" idx="1" hasCustomPrompt="1"/>
          </p:nvPr>
        </p:nvSpPr>
        <p:spPr>
          <a:xfrm>
            <a:off x="799042" y="2225217"/>
            <a:ext cx="3788244" cy="492443"/>
          </a:xfrm>
        </p:spPr>
        <p:txBody>
          <a:bodyPr>
            <a:noAutofit/>
          </a:bodyPr>
          <a:lstStyle>
            <a:lvl1pPr marL="0" indent="0" algn="l">
              <a:buNone/>
              <a:defRPr sz="1778"/>
            </a:lvl1pPr>
            <a:lvl2pPr marL="507995" indent="0" algn="ctr">
              <a:buNone/>
              <a:defRPr sz="2222"/>
            </a:lvl2pPr>
            <a:lvl3pPr marL="1015990" indent="0" algn="ctr">
              <a:buNone/>
              <a:defRPr sz="2000"/>
            </a:lvl3pPr>
            <a:lvl4pPr marL="1523985" indent="0" algn="ctr">
              <a:buNone/>
              <a:defRPr sz="1778"/>
            </a:lvl4pPr>
            <a:lvl5pPr marL="2031980" indent="0" algn="ctr">
              <a:buNone/>
              <a:defRPr sz="1778"/>
            </a:lvl5pPr>
            <a:lvl6pPr marL="2539975" indent="0" algn="ctr">
              <a:buNone/>
              <a:defRPr sz="1778"/>
            </a:lvl6pPr>
            <a:lvl7pPr marL="3047970" indent="0" algn="ctr">
              <a:buNone/>
              <a:defRPr sz="1778"/>
            </a:lvl7pPr>
            <a:lvl8pPr marL="3555964" indent="0" algn="ctr">
              <a:buNone/>
              <a:defRPr sz="1778"/>
            </a:lvl8pPr>
            <a:lvl9pPr marL="4063959" indent="0" algn="ctr">
              <a:buNone/>
              <a:defRPr sz="1778"/>
            </a:lvl9pPr>
          </a:lstStyle>
          <a:p>
            <a:r>
              <a:rPr lang="en-US" dirty="0"/>
              <a:t>Sub title</a:t>
            </a:r>
            <a:endParaRPr lang="en-GB" dirty="0"/>
          </a:p>
        </p:txBody>
      </p:sp>
      <p:sp>
        <p:nvSpPr>
          <p:cNvPr id="2" name="Title 1">
            <a:extLst>
              <a:ext uri="{FF2B5EF4-FFF2-40B4-BE49-F238E27FC236}">
                <a16:creationId xmlns:a16="http://schemas.microsoft.com/office/drawing/2014/main" id="{784EDDD3-C9AF-49EB-8A9C-0F294BCC0995}"/>
              </a:ext>
            </a:extLst>
          </p:cNvPr>
          <p:cNvSpPr>
            <a:spLocks noGrp="1"/>
          </p:cNvSpPr>
          <p:nvPr>
            <p:ph type="ctrTitle" hasCustomPrompt="1"/>
          </p:nvPr>
        </p:nvSpPr>
        <p:spPr>
          <a:xfrm>
            <a:off x="799042" y="672837"/>
            <a:ext cx="3788244" cy="1499497"/>
          </a:xfrm>
        </p:spPr>
        <p:txBody>
          <a:bodyPr anchor="t" anchorCtr="0">
            <a:noAutofit/>
          </a:bodyPr>
          <a:lstStyle>
            <a:lvl1pPr algn="l">
              <a:defRPr sz="4000" b="1"/>
            </a:lvl1pPr>
          </a:lstStyle>
          <a:p>
            <a:r>
              <a:rPr lang="en-US" dirty="0"/>
              <a:t>Section divider title</a:t>
            </a:r>
            <a:endParaRPr lang="en-GB" dirty="0"/>
          </a:p>
        </p:txBody>
      </p:sp>
      <p:cxnSp>
        <p:nvCxnSpPr>
          <p:cNvPr id="6" name="Straight Connector 5">
            <a:extLst>
              <a:ext uri="{FF2B5EF4-FFF2-40B4-BE49-F238E27FC236}">
                <a16:creationId xmlns:a16="http://schemas.microsoft.com/office/drawing/2014/main" id="{EDB4442D-6A3E-49D3-BCEE-75457B049433}"/>
              </a:ext>
            </a:extLst>
          </p:cNvPr>
          <p:cNvCxnSpPr>
            <a:cxnSpLocks/>
          </p:cNvCxnSpPr>
          <p:nvPr userDrawn="1"/>
        </p:nvCxnSpPr>
        <p:spPr>
          <a:xfrm>
            <a:off x="799043" y="482753"/>
            <a:ext cx="4186883" cy="0"/>
          </a:xfrm>
          <a:prstGeom prst="line">
            <a:avLst/>
          </a:prstGeom>
          <a:ln w="698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3D193620-BE11-40B9-AD12-FA4BA58701FC}"/>
              </a:ext>
            </a:extLst>
          </p:cNvPr>
          <p:cNvSpPr>
            <a:spLocks noGrp="1"/>
          </p:cNvSpPr>
          <p:nvPr>
            <p:ph type="ftr" sz="quarter" idx="10"/>
          </p:nvPr>
        </p:nvSpPr>
        <p:spPr/>
        <p:txBody>
          <a:bodyPr/>
          <a:lstStyle>
            <a:lvl1pPr>
              <a:defRPr>
                <a:solidFill>
                  <a:schemeClr val="bg1"/>
                </a:solidFill>
              </a:defRPr>
            </a:lvl1pPr>
          </a:lstStyle>
          <a:p>
            <a:r>
              <a:rPr lang="en-GB"/>
              <a:t>Lloyd's Register</a:t>
            </a:r>
            <a:endParaRPr lang="en-GB" dirty="0"/>
          </a:p>
        </p:txBody>
      </p:sp>
      <p:sp>
        <p:nvSpPr>
          <p:cNvPr id="7" name="Slide Number Placeholder 6">
            <a:extLst>
              <a:ext uri="{FF2B5EF4-FFF2-40B4-BE49-F238E27FC236}">
                <a16:creationId xmlns:a16="http://schemas.microsoft.com/office/drawing/2014/main" id="{9F8B231D-CC9A-4AE4-A5CB-64FBCAD25F9F}"/>
              </a:ext>
            </a:extLst>
          </p:cNvPr>
          <p:cNvSpPr>
            <a:spLocks noGrp="1"/>
          </p:cNvSpPr>
          <p:nvPr>
            <p:ph type="sldNum" sz="quarter" idx="11"/>
          </p:nvPr>
        </p:nvSpPr>
        <p:spPr/>
        <p:txBody>
          <a:bodyPr/>
          <a:lstStyle>
            <a:lvl1pPr>
              <a:defRPr>
                <a:solidFill>
                  <a:schemeClr val="bg1"/>
                </a:solidFill>
              </a:defRPr>
            </a:lvl1pPr>
          </a:lstStyle>
          <a:p>
            <a:fld id="{790C35FC-E2F7-4E1E-BB04-6742D189A249}" type="slidenum">
              <a:rPr lang="en-GB" smtClean="0"/>
              <a:pPr/>
              <a:t>‹#›</a:t>
            </a:fld>
            <a:endParaRPr lang="en-GB"/>
          </a:p>
        </p:txBody>
      </p:sp>
      <p:pic>
        <p:nvPicPr>
          <p:cNvPr id="14" name="Picture 13">
            <a:extLst>
              <a:ext uri="{FF2B5EF4-FFF2-40B4-BE49-F238E27FC236}">
                <a16:creationId xmlns:a16="http://schemas.microsoft.com/office/drawing/2014/main" id="{CC42E4B1-A74A-4BDC-92D1-EE4975692985}"/>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885670" y="2717660"/>
            <a:ext cx="2550692" cy="2579298"/>
          </a:xfrm>
          <a:prstGeom prst="rect">
            <a:avLst/>
          </a:prstGeom>
        </p:spPr>
      </p:pic>
    </p:spTree>
    <p:extLst>
      <p:ext uri="{BB962C8B-B14F-4D97-AF65-F5344CB8AC3E}">
        <p14:creationId xmlns:p14="http://schemas.microsoft.com/office/powerpoint/2010/main" val="2206004990"/>
      </p:ext>
    </p:extLst>
  </p:cSld>
  <p:clrMapOvr>
    <a:masterClrMapping/>
  </p:clrMapOvr>
  <p:extLst>
    <p:ext uri="{DCECCB84-F9BA-43D5-87BE-67443E8EF086}">
      <p15:sldGuideLst xmlns:p15="http://schemas.microsoft.com/office/powerpoint/2012/main">
        <p15:guide id="2" pos="28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571374-EF14-47C1-904A-E54BE4F7D817}"/>
              </a:ext>
            </a:extLst>
          </p:cNvPr>
          <p:cNvSpPr/>
          <p:nvPr userDrawn="1"/>
        </p:nvSpPr>
        <p:spPr>
          <a:xfrm>
            <a:off x="398639" y="-1"/>
            <a:ext cx="4587287" cy="4275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1560" dirty="0"/>
          </a:p>
        </p:txBody>
      </p:sp>
      <p:sp>
        <p:nvSpPr>
          <p:cNvPr id="3" name="Subtitle 2">
            <a:extLst>
              <a:ext uri="{FF2B5EF4-FFF2-40B4-BE49-F238E27FC236}">
                <a16:creationId xmlns:a16="http://schemas.microsoft.com/office/drawing/2014/main" id="{420B56AF-2B5A-43E6-A2D1-25DA00C78162}"/>
              </a:ext>
            </a:extLst>
          </p:cNvPr>
          <p:cNvSpPr>
            <a:spLocks noGrp="1"/>
          </p:cNvSpPr>
          <p:nvPr>
            <p:ph type="subTitle" idx="1" hasCustomPrompt="1"/>
          </p:nvPr>
        </p:nvSpPr>
        <p:spPr>
          <a:xfrm>
            <a:off x="799042" y="2225217"/>
            <a:ext cx="3788244" cy="492443"/>
          </a:xfrm>
        </p:spPr>
        <p:txBody>
          <a:bodyPr>
            <a:noAutofit/>
          </a:bodyPr>
          <a:lstStyle>
            <a:lvl1pPr marL="0" indent="0" algn="l">
              <a:buNone/>
              <a:defRPr sz="1778"/>
            </a:lvl1pPr>
            <a:lvl2pPr marL="507995" indent="0" algn="ctr">
              <a:buNone/>
              <a:defRPr sz="2222"/>
            </a:lvl2pPr>
            <a:lvl3pPr marL="1015990" indent="0" algn="ctr">
              <a:buNone/>
              <a:defRPr sz="2000"/>
            </a:lvl3pPr>
            <a:lvl4pPr marL="1523985" indent="0" algn="ctr">
              <a:buNone/>
              <a:defRPr sz="1778"/>
            </a:lvl4pPr>
            <a:lvl5pPr marL="2031980" indent="0" algn="ctr">
              <a:buNone/>
              <a:defRPr sz="1778"/>
            </a:lvl5pPr>
            <a:lvl6pPr marL="2539975" indent="0" algn="ctr">
              <a:buNone/>
              <a:defRPr sz="1778"/>
            </a:lvl6pPr>
            <a:lvl7pPr marL="3047970" indent="0" algn="ctr">
              <a:buNone/>
              <a:defRPr sz="1778"/>
            </a:lvl7pPr>
            <a:lvl8pPr marL="3555964" indent="0" algn="ctr">
              <a:buNone/>
              <a:defRPr sz="1778"/>
            </a:lvl8pPr>
            <a:lvl9pPr marL="4063959" indent="0" algn="ctr">
              <a:buNone/>
              <a:defRPr sz="1778"/>
            </a:lvl9pPr>
          </a:lstStyle>
          <a:p>
            <a:r>
              <a:rPr lang="en-US" dirty="0"/>
              <a:t>Sub title</a:t>
            </a:r>
            <a:endParaRPr lang="en-GB" dirty="0"/>
          </a:p>
        </p:txBody>
      </p:sp>
      <p:sp>
        <p:nvSpPr>
          <p:cNvPr id="2" name="Title 1">
            <a:extLst>
              <a:ext uri="{FF2B5EF4-FFF2-40B4-BE49-F238E27FC236}">
                <a16:creationId xmlns:a16="http://schemas.microsoft.com/office/drawing/2014/main" id="{784EDDD3-C9AF-49EB-8A9C-0F294BCC0995}"/>
              </a:ext>
            </a:extLst>
          </p:cNvPr>
          <p:cNvSpPr>
            <a:spLocks noGrp="1"/>
          </p:cNvSpPr>
          <p:nvPr>
            <p:ph type="ctrTitle" hasCustomPrompt="1"/>
          </p:nvPr>
        </p:nvSpPr>
        <p:spPr>
          <a:xfrm>
            <a:off x="799042" y="672837"/>
            <a:ext cx="3788244" cy="1499497"/>
          </a:xfrm>
        </p:spPr>
        <p:txBody>
          <a:bodyPr anchor="t" anchorCtr="0">
            <a:noAutofit/>
          </a:bodyPr>
          <a:lstStyle>
            <a:lvl1pPr algn="l">
              <a:defRPr sz="4000" b="1"/>
            </a:lvl1pPr>
          </a:lstStyle>
          <a:p>
            <a:r>
              <a:rPr lang="en-US" dirty="0"/>
              <a:t>Section divider title</a:t>
            </a:r>
            <a:endParaRPr lang="en-GB" dirty="0"/>
          </a:p>
        </p:txBody>
      </p:sp>
      <p:cxnSp>
        <p:nvCxnSpPr>
          <p:cNvPr id="6" name="Straight Connector 5">
            <a:extLst>
              <a:ext uri="{FF2B5EF4-FFF2-40B4-BE49-F238E27FC236}">
                <a16:creationId xmlns:a16="http://schemas.microsoft.com/office/drawing/2014/main" id="{EDB4442D-6A3E-49D3-BCEE-75457B049433}"/>
              </a:ext>
            </a:extLst>
          </p:cNvPr>
          <p:cNvCxnSpPr>
            <a:cxnSpLocks/>
          </p:cNvCxnSpPr>
          <p:nvPr userDrawn="1"/>
        </p:nvCxnSpPr>
        <p:spPr>
          <a:xfrm>
            <a:off x="799043" y="482753"/>
            <a:ext cx="4186883" cy="0"/>
          </a:xfrm>
          <a:prstGeom prst="line">
            <a:avLst/>
          </a:prstGeom>
          <a:ln w="698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3D193620-BE11-40B9-AD12-FA4BA58701FC}"/>
              </a:ext>
            </a:extLst>
          </p:cNvPr>
          <p:cNvSpPr>
            <a:spLocks noGrp="1"/>
          </p:cNvSpPr>
          <p:nvPr>
            <p:ph type="ftr" sz="quarter" idx="10"/>
          </p:nvPr>
        </p:nvSpPr>
        <p:spPr/>
        <p:txBody>
          <a:bodyPr/>
          <a:lstStyle>
            <a:lvl1pPr>
              <a:defRPr>
                <a:solidFill>
                  <a:schemeClr val="bg1"/>
                </a:solidFill>
              </a:defRPr>
            </a:lvl1pPr>
          </a:lstStyle>
          <a:p>
            <a:r>
              <a:rPr lang="en-GB"/>
              <a:t>Lloyd's Register</a:t>
            </a:r>
            <a:endParaRPr lang="en-GB" dirty="0"/>
          </a:p>
        </p:txBody>
      </p:sp>
      <p:sp>
        <p:nvSpPr>
          <p:cNvPr id="7" name="Slide Number Placeholder 6">
            <a:extLst>
              <a:ext uri="{FF2B5EF4-FFF2-40B4-BE49-F238E27FC236}">
                <a16:creationId xmlns:a16="http://schemas.microsoft.com/office/drawing/2014/main" id="{9F8B231D-CC9A-4AE4-A5CB-64FBCAD25F9F}"/>
              </a:ext>
            </a:extLst>
          </p:cNvPr>
          <p:cNvSpPr>
            <a:spLocks noGrp="1"/>
          </p:cNvSpPr>
          <p:nvPr>
            <p:ph type="sldNum" sz="quarter" idx="11"/>
          </p:nvPr>
        </p:nvSpPr>
        <p:spPr/>
        <p:txBody>
          <a:bodyPr/>
          <a:lstStyle>
            <a:lvl1pPr>
              <a:defRPr>
                <a:solidFill>
                  <a:schemeClr val="bg1"/>
                </a:solidFill>
              </a:defRPr>
            </a:lvl1pPr>
          </a:lstStyle>
          <a:p>
            <a:fld id="{790C35FC-E2F7-4E1E-BB04-6742D189A249}" type="slidenum">
              <a:rPr lang="en-GB" smtClean="0"/>
              <a:pPr/>
              <a:t>‹#›</a:t>
            </a:fld>
            <a:endParaRPr lang="en-GB"/>
          </a:p>
        </p:txBody>
      </p:sp>
      <p:pic>
        <p:nvPicPr>
          <p:cNvPr id="9" name="Picture 8">
            <a:extLst>
              <a:ext uri="{FF2B5EF4-FFF2-40B4-BE49-F238E27FC236}">
                <a16:creationId xmlns:a16="http://schemas.microsoft.com/office/drawing/2014/main" id="{B5C011AD-319F-410D-848E-6B79C26209A3}"/>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601607" y="3169241"/>
            <a:ext cx="3084785" cy="1462716"/>
          </a:xfrm>
          <a:prstGeom prst="rect">
            <a:avLst/>
          </a:prstGeom>
        </p:spPr>
      </p:pic>
    </p:spTree>
    <p:extLst>
      <p:ext uri="{BB962C8B-B14F-4D97-AF65-F5344CB8AC3E}">
        <p14:creationId xmlns:p14="http://schemas.microsoft.com/office/powerpoint/2010/main" val="3468928531"/>
      </p:ext>
    </p:extLst>
  </p:cSld>
  <p:clrMapOvr>
    <a:masterClrMapping/>
  </p:clrMapOvr>
  <p:extLst>
    <p:ext uri="{DCECCB84-F9BA-43D5-87BE-67443E8EF086}">
      <p15:sldGuideLst xmlns:p15="http://schemas.microsoft.com/office/powerpoint/2012/main">
        <p15:guide id="2" pos="289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5">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571374-EF14-47C1-904A-E54BE4F7D817}"/>
              </a:ext>
            </a:extLst>
          </p:cNvPr>
          <p:cNvSpPr/>
          <p:nvPr userDrawn="1"/>
        </p:nvSpPr>
        <p:spPr>
          <a:xfrm>
            <a:off x="398639" y="-1"/>
            <a:ext cx="4587287" cy="4275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GB" sz="1560" dirty="0"/>
          </a:p>
        </p:txBody>
      </p:sp>
      <p:sp>
        <p:nvSpPr>
          <p:cNvPr id="3" name="Subtitle 2">
            <a:extLst>
              <a:ext uri="{FF2B5EF4-FFF2-40B4-BE49-F238E27FC236}">
                <a16:creationId xmlns:a16="http://schemas.microsoft.com/office/drawing/2014/main" id="{420B56AF-2B5A-43E6-A2D1-25DA00C78162}"/>
              </a:ext>
            </a:extLst>
          </p:cNvPr>
          <p:cNvSpPr>
            <a:spLocks noGrp="1"/>
          </p:cNvSpPr>
          <p:nvPr>
            <p:ph type="subTitle" idx="1" hasCustomPrompt="1"/>
          </p:nvPr>
        </p:nvSpPr>
        <p:spPr>
          <a:xfrm>
            <a:off x="799042" y="2225217"/>
            <a:ext cx="3788244" cy="492443"/>
          </a:xfrm>
        </p:spPr>
        <p:txBody>
          <a:bodyPr>
            <a:noAutofit/>
          </a:bodyPr>
          <a:lstStyle>
            <a:lvl1pPr marL="0" indent="0" algn="l">
              <a:buNone/>
              <a:defRPr sz="1778"/>
            </a:lvl1pPr>
            <a:lvl2pPr marL="507995" indent="0" algn="ctr">
              <a:buNone/>
              <a:defRPr sz="2222"/>
            </a:lvl2pPr>
            <a:lvl3pPr marL="1015990" indent="0" algn="ctr">
              <a:buNone/>
              <a:defRPr sz="2000"/>
            </a:lvl3pPr>
            <a:lvl4pPr marL="1523985" indent="0" algn="ctr">
              <a:buNone/>
              <a:defRPr sz="1778"/>
            </a:lvl4pPr>
            <a:lvl5pPr marL="2031980" indent="0" algn="ctr">
              <a:buNone/>
              <a:defRPr sz="1778"/>
            </a:lvl5pPr>
            <a:lvl6pPr marL="2539975" indent="0" algn="ctr">
              <a:buNone/>
              <a:defRPr sz="1778"/>
            </a:lvl6pPr>
            <a:lvl7pPr marL="3047970" indent="0" algn="ctr">
              <a:buNone/>
              <a:defRPr sz="1778"/>
            </a:lvl7pPr>
            <a:lvl8pPr marL="3555964" indent="0" algn="ctr">
              <a:buNone/>
              <a:defRPr sz="1778"/>
            </a:lvl8pPr>
            <a:lvl9pPr marL="4063959" indent="0" algn="ctr">
              <a:buNone/>
              <a:defRPr sz="1778"/>
            </a:lvl9pPr>
          </a:lstStyle>
          <a:p>
            <a:r>
              <a:rPr lang="en-US" dirty="0"/>
              <a:t>Sub title</a:t>
            </a:r>
            <a:endParaRPr lang="en-GB" dirty="0"/>
          </a:p>
        </p:txBody>
      </p:sp>
      <p:sp>
        <p:nvSpPr>
          <p:cNvPr id="2" name="Title 1">
            <a:extLst>
              <a:ext uri="{FF2B5EF4-FFF2-40B4-BE49-F238E27FC236}">
                <a16:creationId xmlns:a16="http://schemas.microsoft.com/office/drawing/2014/main" id="{784EDDD3-C9AF-49EB-8A9C-0F294BCC0995}"/>
              </a:ext>
            </a:extLst>
          </p:cNvPr>
          <p:cNvSpPr>
            <a:spLocks noGrp="1"/>
          </p:cNvSpPr>
          <p:nvPr>
            <p:ph type="ctrTitle" hasCustomPrompt="1"/>
          </p:nvPr>
        </p:nvSpPr>
        <p:spPr>
          <a:xfrm>
            <a:off x="799042" y="672837"/>
            <a:ext cx="3788244" cy="1499497"/>
          </a:xfrm>
        </p:spPr>
        <p:txBody>
          <a:bodyPr anchor="t" anchorCtr="0">
            <a:noAutofit/>
          </a:bodyPr>
          <a:lstStyle>
            <a:lvl1pPr algn="l">
              <a:defRPr sz="4000" b="1"/>
            </a:lvl1pPr>
          </a:lstStyle>
          <a:p>
            <a:r>
              <a:rPr lang="en-US" dirty="0"/>
              <a:t>Section divider title</a:t>
            </a:r>
            <a:endParaRPr lang="en-GB" dirty="0"/>
          </a:p>
        </p:txBody>
      </p:sp>
      <p:cxnSp>
        <p:nvCxnSpPr>
          <p:cNvPr id="6" name="Straight Connector 5">
            <a:extLst>
              <a:ext uri="{FF2B5EF4-FFF2-40B4-BE49-F238E27FC236}">
                <a16:creationId xmlns:a16="http://schemas.microsoft.com/office/drawing/2014/main" id="{EDB4442D-6A3E-49D3-BCEE-75457B049433}"/>
              </a:ext>
            </a:extLst>
          </p:cNvPr>
          <p:cNvCxnSpPr>
            <a:cxnSpLocks/>
          </p:cNvCxnSpPr>
          <p:nvPr userDrawn="1"/>
        </p:nvCxnSpPr>
        <p:spPr>
          <a:xfrm>
            <a:off x="799043" y="482753"/>
            <a:ext cx="4186883" cy="0"/>
          </a:xfrm>
          <a:prstGeom prst="line">
            <a:avLst/>
          </a:prstGeom>
          <a:ln w="698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3D193620-BE11-40B9-AD12-FA4BA58701FC}"/>
              </a:ext>
            </a:extLst>
          </p:cNvPr>
          <p:cNvSpPr>
            <a:spLocks noGrp="1"/>
          </p:cNvSpPr>
          <p:nvPr>
            <p:ph type="ftr" sz="quarter" idx="10"/>
          </p:nvPr>
        </p:nvSpPr>
        <p:spPr/>
        <p:txBody>
          <a:bodyPr/>
          <a:lstStyle>
            <a:lvl1pPr>
              <a:defRPr>
                <a:solidFill>
                  <a:schemeClr val="bg1"/>
                </a:solidFill>
              </a:defRPr>
            </a:lvl1pPr>
          </a:lstStyle>
          <a:p>
            <a:r>
              <a:rPr lang="en-GB"/>
              <a:t>Lloyd's Register</a:t>
            </a:r>
            <a:endParaRPr lang="en-GB" dirty="0"/>
          </a:p>
        </p:txBody>
      </p:sp>
      <p:sp>
        <p:nvSpPr>
          <p:cNvPr id="7" name="Slide Number Placeholder 6">
            <a:extLst>
              <a:ext uri="{FF2B5EF4-FFF2-40B4-BE49-F238E27FC236}">
                <a16:creationId xmlns:a16="http://schemas.microsoft.com/office/drawing/2014/main" id="{9F8B231D-CC9A-4AE4-A5CB-64FBCAD25F9F}"/>
              </a:ext>
            </a:extLst>
          </p:cNvPr>
          <p:cNvSpPr>
            <a:spLocks noGrp="1"/>
          </p:cNvSpPr>
          <p:nvPr>
            <p:ph type="sldNum" sz="quarter" idx="11"/>
          </p:nvPr>
        </p:nvSpPr>
        <p:spPr/>
        <p:txBody>
          <a:bodyPr/>
          <a:lstStyle>
            <a:lvl1pPr>
              <a:defRPr>
                <a:solidFill>
                  <a:schemeClr val="bg1"/>
                </a:solidFill>
              </a:defRPr>
            </a:lvl1pPr>
          </a:lstStyle>
          <a:p>
            <a:fld id="{790C35FC-E2F7-4E1E-BB04-6742D189A249}" type="slidenum">
              <a:rPr lang="en-GB" smtClean="0"/>
              <a:pPr/>
              <a:t>‹#›</a:t>
            </a:fld>
            <a:endParaRPr lang="en-GB"/>
          </a:p>
        </p:txBody>
      </p:sp>
      <p:pic>
        <p:nvPicPr>
          <p:cNvPr id="12" name="Picture 11">
            <a:extLst>
              <a:ext uri="{FF2B5EF4-FFF2-40B4-BE49-F238E27FC236}">
                <a16:creationId xmlns:a16="http://schemas.microsoft.com/office/drawing/2014/main" id="{3B0F95D9-A480-4B59-9645-6BD9BB2030DB}"/>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204841" y="3080764"/>
            <a:ext cx="1919409" cy="1837685"/>
          </a:xfrm>
          <a:prstGeom prst="rect">
            <a:avLst/>
          </a:prstGeom>
        </p:spPr>
      </p:pic>
    </p:spTree>
    <p:extLst>
      <p:ext uri="{BB962C8B-B14F-4D97-AF65-F5344CB8AC3E}">
        <p14:creationId xmlns:p14="http://schemas.microsoft.com/office/powerpoint/2010/main" val="568668529"/>
      </p:ext>
    </p:extLst>
  </p:cSld>
  <p:clrMapOvr>
    <a:masterClrMapping/>
  </p:clrMapOvr>
  <p:extLst>
    <p:ext uri="{DCECCB84-F9BA-43D5-87BE-67443E8EF086}">
      <p15:sldGuideLst xmlns:p15="http://schemas.microsoft.com/office/powerpoint/2012/main">
        <p15:guide id="2" pos="28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D7AA0-6EB7-4A59-943D-736755FF569B}"/>
              </a:ext>
            </a:extLst>
          </p:cNvPr>
          <p:cNvSpPr>
            <a:spLocks noGrp="1"/>
          </p:cNvSpPr>
          <p:nvPr>
            <p:ph type="title"/>
          </p:nvPr>
        </p:nvSpPr>
        <p:spPr/>
        <p:txBody>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AD5AA2E4-40D7-4636-A39A-7AF82788032A}"/>
              </a:ext>
            </a:extLst>
          </p:cNvPr>
          <p:cNvSpPr>
            <a:spLocks noGrp="1"/>
          </p:cNvSpPr>
          <p:nvPr>
            <p:ph type="ftr" sz="quarter" idx="10"/>
          </p:nvPr>
        </p:nvSpPr>
        <p:spPr/>
        <p:txBody>
          <a:bodyPr/>
          <a:lstStyle/>
          <a:p>
            <a:r>
              <a:rPr lang="en-GB"/>
              <a:t>Lloyd's Register</a:t>
            </a:r>
            <a:endParaRPr lang="en-GB" dirty="0"/>
          </a:p>
        </p:txBody>
      </p:sp>
      <p:sp>
        <p:nvSpPr>
          <p:cNvPr id="4" name="Slide Number Placeholder 3">
            <a:extLst>
              <a:ext uri="{FF2B5EF4-FFF2-40B4-BE49-F238E27FC236}">
                <a16:creationId xmlns:a16="http://schemas.microsoft.com/office/drawing/2014/main" id="{19F32099-0B9D-4E43-B3DB-38C8514C5069}"/>
              </a:ext>
            </a:extLst>
          </p:cNvPr>
          <p:cNvSpPr>
            <a:spLocks noGrp="1"/>
          </p:cNvSpPr>
          <p:nvPr>
            <p:ph type="sldNum" sz="quarter" idx="11"/>
          </p:nvPr>
        </p:nvSpPr>
        <p:spPr/>
        <p:txBody>
          <a:bodyPr/>
          <a:lstStyle/>
          <a:p>
            <a:fld id="{790C35FC-E2F7-4E1E-BB04-6742D189A249}" type="slidenum">
              <a:rPr lang="en-GB" smtClean="0"/>
              <a:pPr/>
              <a:t>‹#›</a:t>
            </a:fld>
            <a:endParaRPr lang="en-GB"/>
          </a:p>
        </p:txBody>
      </p:sp>
      <p:sp>
        <p:nvSpPr>
          <p:cNvPr id="6" name="Text Placeholder 5">
            <a:extLst>
              <a:ext uri="{FF2B5EF4-FFF2-40B4-BE49-F238E27FC236}">
                <a16:creationId xmlns:a16="http://schemas.microsoft.com/office/drawing/2014/main" id="{D65BE16D-0112-4B39-B686-E05892CF304E}"/>
              </a:ext>
            </a:extLst>
          </p:cNvPr>
          <p:cNvSpPr>
            <a:spLocks noGrp="1"/>
          </p:cNvSpPr>
          <p:nvPr>
            <p:ph type="body" sz="quarter" idx="12"/>
          </p:nvPr>
        </p:nvSpPr>
        <p:spPr>
          <a:xfrm>
            <a:off x="781404" y="1000127"/>
            <a:ext cx="3522597" cy="3967163"/>
          </a:xfrm>
        </p:spPr>
        <p:txBody>
          <a:bodyPr numCol="1" spcCol="180000"/>
          <a:lstStyle>
            <a:lvl1pPr marL="0" indent="0">
              <a:spcBef>
                <a:spcPts val="556"/>
              </a:spcBef>
              <a:buNone/>
              <a:tabLst>
                <a:tab pos="3088539" algn="l"/>
              </a:tabLst>
              <a:defRPr sz="1556"/>
            </a:lvl1pPr>
            <a:lvl2pPr marL="239998" indent="0">
              <a:buNone/>
              <a:defRPr sz="1333"/>
            </a:lvl2pPr>
            <a:lvl3pPr marL="479995" indent="0">
              <a:buNone/>
              <a:defRPr sz="1222"/>
            </a:lvl3pPr>
            <a:lvl4pPr marL="719993" indent="0">
              <a:buNone/>
              <a:defRPr sz="1111"/>
            </a:lvl4pPr>
            <a:lvl5pPr marL="959990" indent="0">
              <a:buNone/>
              <a:defRPr sz="111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 Placeholder 5">
            <a:extLst>
              <a:ext uri="{FF2B5EF4-FFF2-40B4-BE49-F238E27FC236}">
                <a16:creationId xmlns:a16="http://schemas.microsoft.com/office/drawing/2014/main" id="{16F8668B-8D1F-4A16-8035-13D220DE7DEF}"/>
              </a:ext>
            </a:extLst>
          </p:cNvPr>
          <p:cNvSpPr>
            <a:spLocks noGrp="1"/>
          </p:cNvSpPr>
          <p:nvPr>
            <p:ph type="body" sz="quarter" idx="13"/>
          </p:nvPr>
        </p:nvSpPr>
        <p:spPr>
          <a:xfrm>
            <a:off x="4534737" y="1000126"/>
            <a:ext cx="3522597" cy="3967163"/>
          </a:xfrm>
        </p:spPr>
        <p:txBody>
          <a:bodyPr numCol="1" spcCol="180000"/>
          <a:lstStyle>
            <a:lvl1pPr marL="0" indent="0">
              <a:buNone/>
              <a:tabLst>
                <a:tab pos="3088539" algn="l"/>
              </a:tabLst>
              <a:defRPr sz="1556"/>
            </a:lvl1pPr>
            <a:lvl2pPr marL="239998" indent="0">
              <a:buNone/>
              <a:defRPr sz="1333"/>
            </a:lvl2pPr>
            <a:lvl3pPr marL="479995" indent="0">
              <a:buNone/>
              <a:defRPr sz="1222"/>
            </a:lvl3pPr>
            <a:lvl4pPr marL="719993" indent="0">
              <a:buNone/>
              <a:defRPr sz="1111"/>
            </a:lvl4pPr>
            <a:lvl5pPr marL="959990" indent="0">
              <a:buNone/>
              <a:defRPr sz="111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687247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416077" y="1717674"/>
            <a:ext cx="9202056" cy="3139773"/>
          </a:xfrm>
        </p:spPr>
        <p:txBody>
          <a:bodyPr/>
          <a:lstStyle/>
          <a:p>
            <a:endParaRPr lang="en-GB"/>
          </a:p>
        </p:txBody>
      </p:sp>
    </p:spTree>
    <p:extLst>
      <p:ext uri="{BB962C8B-B14F-4D97-AF65-F5344CB8AC3E}">
        <p14:creationId xmlns:p14="http://schemas.microsoft.com/office/powerpoint/2010/main" val="2232835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68425A3-6599-4FA1-B29B-F46802E4CD49}"/>
              </a:ext>
            </a:extLst>
          </p:cNvPr>
          <p:cNvCxnSpPr>
            <a:cxnSpLocks/>
          </p:cNvCxnSpPr>
          <p:nvPr/>
        </p:nvCxnSpPr>
        <p:spPr>
          <a:xfrm>
            <a:off x="401526" y="692936"/>
            <a:ext cx="9758474"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D90935AD-81E0-4161-81BD-F21EC2C051F7}"/>
              </a:ext>
            </a:extLst>
          </p:cNvPr>
          <p:cNvSpPr>
            <a:spLocks noGrp="1"/>
          </p:cNvSpPr>
          <p:nvPr>
            <p:ph type="title"/>
          </p:nvPr>
        </p:nvSpPr>
        <p:spPr>
          <a:xfrm>
            <a:off x="401526" y="293291"/>
            <a:ext cx="9356949" cy="398434"/>
          </a:xfrm>
          <a:prstGeom prst="rect">
            <a:avLst/>
          </a:prstGeom>
        </p:spPr>
        <p:txBody>
          <a:bodyPr vert="horz" lIns="0" tIns="0" rIns="0" bIns="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602B658F-8D83-4D7F-A355-7A5B0404894A}"/>
              </a:ext>
            </a:extLst>
          </p:cNvPr>
          <p:cNvSpPr>
            <a:spLocks noGrp="1"/>
          </p:cNvSpPr>
          <p:nvPr>
            <p:ph type="body" idx="1"/>
          </p:nvPr>
        </p:nvSpPr>
        <p:spPr>
          <a:xfrm>
            <a:off x="401526" y="1483200"/>
            <a:ext cx="9356949" cy="36720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E8B83DA8-8F08-4A89-86E5-E20FE84479FE}"/>
              </a:ext>
            </a:extLst>
          </p:cNvPr>
          <p:cNvSpPr>
            <a:spLocks noGrp="1"/>
          </p:cNvSpPr>
          <p:nvPr>
            <p:ph type="ftr" sz="quarter" idx="3"/>
          </p:nvPr>
        </p:nvSpPr>
        <p:spPr>
          <a:xfrm>
            <a:off x="401526" y="5296958"/>
            <a:ext cx="1893882" cy="304271"/>
          </a:xfrm>
          <a:prstGeom prst="rect">
            <a:avLst/>
          </a:prstGeom>
        </p:spPr>
        <p:txBody>
          <a:bodyPr vert="horz" lIns="0" tIns="0" rIns="0" bIns="0" rtlCol="0" anchor="ctr"/>
          <a:lstStyle>
            <a:lvl1pPr algn="l">
              <a:defRPr sz="1000">
                <a:solidFill>
                  <a:schemeClr val="tx1"/>
                </a:solidFill>
              </a:defRPr>
            </a:lvl1pPr>
          </a:lstStyle>
          <a:p>
            <a:r>
              <a:rPr lang="en-GB"/>
              <a:t>Lloyd's Register</a:t>
            </a:r>
            <a:endParaRPr lang="en-GB" dirty="0"/>
          </a:p>
        </p:txBody>
      </p:sp>
      <p:sp>
        <p:nvSpPr>
          <p:cNvPr id="6" name="Slide Number Placeholder 5">
            <a:extLst>
              <a:ext uri="{FF2B5EF4-FFF2-40B4-BE49-F238E27FC236}">
                <a16:creationId xmlns:a16="http://schemas.microsoft.com/office/drawing/2014/main" id="{32118CAE-0534-49B7-85BC-15E2172CE363}"/>
              </a:ext>
            </a:extLst>
          </p:cNvPr>
          <p:cNvSpPr>
            <a:spLocks noGrp="1"/>
          </p:cNvSpPr>
          <p:nvPr>
            <p:ph type="sldNum" sz="quarter" idx="4"/>
          </p:nvPr>
        </p:nvSpPr>
        <p:spPr>
          <a:xfrm>
            <a:off x="7472474" y="5296959"/>
            <a:ext cx="2286000" cy="304271"/>
          </a:xfrm>
          <a:prstGeom prst="rect">
            <a:avLst/>
          </a:prstGeom>
        </p:spPr>
        <p:txBody>
          <a:bodyPr vert="horz" lIns="0" tIns="0" rIns="0" bIns="0" rtlCol="0" anchor="ctr"/>
          <a:lstStyle>
            <a:lvl1pPr algn="r">
              <a:defRPr sz="1000">
                <a:solidFill>
                  <a:schemeClr val="tx1"/>
                </a:solidFill>
              </a:defRPr>
            </a:lvl1pPr>
          </a:lstStyle>
          <a:p>
            <a:fld id="{790C35FC-E2F7-4E1E-BB04-6742D189A249}" type="slidenum">
              <a:rPr lang="en-GB" smtClean="0"/>
              <a:pPr/>
              <a:t>‹#›</a:t>
            </a:fld>
            <a:endParaRPr lang="en-GB"/>
          </a:p>
        </p:txBody>
      </p:sp>
    </p:spTree>
    <p:extLst>
      <p:ext uri="{BB962C8B-B14F-4D97-AF65-F5344CB8AC3E}">
        <p14:creationId xmlns:p14="http://schemas.microsoft.com/office/powerpoint/2010/main" val="1721856801"/>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2" r:id="rId3"/>
    <p:sldLayoutId id="2147483663" r:id="rId4"/>
    <p:sldLayoutId id="2147483660" r:id="rId5"/>
    <p:sldLayoutId id="2147483661" r:id="rId6"/>
    <p:sldLayoutId id="2147483666" r:id="rId7"/>
    <p:sldLayoutId id="2147483659" r:id="rId8"/>
    <p:sldLayoutId id="2147483650" r:id="rId9"/>
    <p:sldLayoutId id="2147483652" r:id="rId10"/>
    <p:sldLayoutId id="2147483654" r:id="rId11"/>
    <p:sldLayoutId id="2147483664" r:id="rId12"/>
    <p:sldLayoutId id="2147483655" r:id="rId13"/>
    <p:sldLayoutId id="2147483658" r:id="rId14"/>
  </p:sldLayoutIdLst>
  <p:hf hdr="0"/>
  <p:txStyles>
    <p:titleStyle>
      <a:lvl1pPr algn="l" defTabSz="101599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39998" indent="-239998" algn="l" defTabSz="1015990" rtl="0" eaLnBrk="1" latinLnBrk="0" hangingPunct="1">
        <a:lnSpc>
          <a:spcPct val="100000"/>
        </a:lnSpc>
        <a:spcBef>
          <a:spcPts val="1111"/>
        </a:spcBef>
        <a:buClr>
          <a:schemeClr val="tx2"/>
        </a:buClr>
        <a:buSzPct val="80000"/>
        <a:buFont typeface="Calibri" panose="020F0502020204030204" pitchFamily="34" charset="0"/>
        <a:buChar char="●"/>
        <a:defRPr sz="2600" kern="1200">
          <a:solidFill>
            <a:schemeClr val="tx1"/>
          </a:solidFill>
          <a:latin typeface="+mn-lt"/>
          <a:ea typeface="+mn-ea"/>
          <a:cs typeface="+mn-cs"/>
        </a:defRPr>
      </a:lvl1pPr>
      <a:lvl2pPr marL="479995" indent="-239998" algn="l" defTabSz="1015990" rtl="0" eaLnBrk="1" latinLnBrk="0" hangingPunct="1">
        <a:lnSpc>
          <a:spcPct val="100000"/>
        </a:lnSpc>
        <a:spcBef>
          <a:spcPts val="556"/>
        </a:spcBef>
        <a:buClr>
          <a:schemeClr val="tx2"/>
        </a:buClr>
        <a:buFont typeface="Source Sans Pro" panose="020B0503030403020204" pitchFamily="34" charset="0"/>
        <a:buChar char="–"/>
        <a:defRPr sz="2200" kern="1200">
          <a:solidFill>
            <a:schemeClr val="tx1"/>
          </a:solidFill>
          <a:latin typeface="+mn-lt"/>
          <a:ea typeface="+mn-ea"/>
          <a:cs typeface="+mn-cs"/>
        </a:defRPr>
      </a:lvl2pPr>
      <a:lvl3pPr marL="719993" indent="-239998" algn="l" defTabSz="1015990" rtl="0" eaLnBrk="1" latinLnBrk="0" hangingPunct="1">
        <a:lnSpc>
          <a:spcPct val="100000"/>
        </a:lnSpc>
        <a:spcBef>
          <a:spcPts val="556"/>
        </a:spcBef>
        <a:buClr>
          <a:schemeClr val="tx2"/>
        </a:buClr>
        <a:buFont typeface="Arial" panose="020B0604020202020204" pitchFamily="34" charset="0"/>
        <a:buChar char="•"/>
        <a:defRPr sz="2000" kern="1200">
          <a:solidFill>
            <a:schemeClr val="tx1"/>
          </a:solidFill>
          <a:latin typeface="+mn-lt"/>
          <a:ea typeface="+mn-ea"/>
          <a:cs typeface="+mn-cs"/>
        </a:defRPr>
      </a:lvl3pPr>
      <a:lvl4pPr marL="959990" indent="-239998" algn="l" defTabSz="1015990" rtl="0" eaLnBrk="1" latinLnBrk="0" hangingPunct="1">
        <a:lnSpc>
          <a:spcPct val="100000"/>
        </a:lnSpc>
        <a:spcBef>
          <a:spcPts val="556"/>
        </a:spcBef>
        <a:buClr>
          <a:schemeClr val="tx2"/>
        </a:buClr>
        <a:buFont typeface="Arial" panose="020B0604020202020204" pitchFamily="34" charset="0"/>
        <a:buChar char="•"/>
        <a:defRPr sz="1600" kern="1200">
          <a:solidFill>
            <a:schemeClr val="tx1"/>
          </a:solidFill>
          <a:latin typeface="+mn-lt"/>
          <a:ea typeface="+mn-ea"/>
          <a:cs typeface="+mn-cs"/>
        </a:defRPr>
      </a:lvl4pPr>
      <a:lvl5pPr marL="1199988" indent="-239998" algn="l" defTabSz="1015990" rtl="0" eaLnBrk="1" latinLnBrk="0" hangingPunct="1">
        <a:lnSpc>
          <a:spcPct val="100000"/>
        </a:lnSpc>
        <a:spcBef>
          <a:spcPts val="556"/>
        </a:spcBef>
        <a:buClr>
          <a:schemeClr val="tx2"/>
        </a:buClr>
        <a:buFont typeface="Arial" panose="020B0604020202020204" pitchFamily="34" charset="0"/>
        <a:buChar char="•"/>
        <a:defRPr sz="1600" kern="1200">
          <a:solidFill>
            <a:schemeClr val="tx1"/>
          </a:solidFill>
          <a:latin typeface="+mn-lt"/>
          <a:ea typeface="+mn-ea"/>
          <a:cs typeface="+mn-cs"/>
        </a:defRPr>
      </a:lvl5pPr>
      <a:lvl6pPr marL="2793972" indent="-253997" algn="l" defTabSz="1015990" rtl="0" eaLnBrk="1" latinLnBrk="0" hangingPunct="1">
        <a:lnSpc>
          <a:spcPct val="90000"/>
        </a:lnSpc>
        <a:spcBef>
          <a:spcPts val="556"/>
        </a:spcBef>
        <a:buFont typeface="Arial" panose="020B0604020202020204" pitchFamily="34" charset="0"/>
        <a:buChar char="•"/>
        <a:defRPr sz="2000" kern="1200">
          <a:solidFill>
            <a:schemeClr val="tx1"/>
          </a:solidFill>
          <a:latin typeface="+mn-lt"/>
          <a:ea typeface="+mn-ea"/>
          <a:cs typeface="+mn-cs"/>
        </a:defRPr>
      </a:lvl6pPr>
      <a:lvl7pPr marL="3301967" indent="-253997" algn="l" defTabSz="1015990" rtl="0" eaLnBrk="1" latinLnBrk="0" hangingPunct="1">
        <a:lnSpc>
          <a:spcPct val="90000"/>
        </a:lnSpc>
        <a:spcBef>
          <a:spcPts val="556"/>
        </a:spcBef>
        <a:buFont typeface="Arial" panose="020B0604020202020204" pitchFamily="34" charset="0"/>
        <a:buChar char="•"/>
        <a:defRPr sz="2000" kern="1200">
          <a:solidFill>
            <a:schemeClr val="tx1"/>
          </a:solidFill>
          <a:latin typeface="+mn-lt"/>
          <a:ea typeface="+mn-ea"/>
          <a:cs typeface="+mn-cs"/>
        </a:defRPr>
      </a:lvl7pPr>
      <a:lvl8pPr marL="3809962" indent="-253997" algn="l" defTabSz="1015990" rtl="0" eaLnBrk="1" latinLnBrk="0" hangingPunct="1">
        <a:lnSpc>
          <a:spcPct val="90000"/>
        </a:lnSpc>
        <a:spcBef>
          <a:spcPts val="556"/>
        </a:spcBef>
        <a:buFont typeface="Arial" panose="020B0604020202020204" pitchFamily="34" charset="0"/>
        <a:buChar char="•"/>
        <a:defRPr sz="2000" kern="1200">
          <a:solidFill>
            <a:schemeClr val="tx1"/>
          </a:solidFill>
          <a:latin typeface="+mn-lt"/>
          <a:ea typeface="+mn-ea"/>
          <a:cs typeface="+mn-cs"/>
        </a:defRPr>
      </a:lvl8pPr>
      <a:lvl9pPr marL="4317957" indent="-253997" algn="l" defTabSz="1015990" rtl="0" eaLnBrk="1" latinLnBrk="0" hangingPunct="1">
        <a:lnSpc>
          <a:spcPct val="90000"/>
        </a:lnSpc>
        <a:spcBef>
          <a:spcPts val="556"/>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1" userDrawn="1">
          <p15:clr>
            <a:srgbClr val="F26B43"/>
          </p15:clr>
        </p15:guide>
        <p15:guide id="2" pos="503" userDrawn="1">
          <p15:clr>
            <a:srgbClr val="F26B43"/>
          </p15:clr>
        </p15:guide>
        <p15:guide id="4" pos="61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AF61C4B-486E-4A39-8E54-7CD32B6CE264}"/>
              </a:ext>
            </a:extLst>
          </p:cNvPr>
          <p:cNvSpPr>
            <a:spLocks noGrp="1"/>
          </p:cNvSpPr>
          <p:nvPr>
            <p:ph type="subTitle" idx="1"/>
          </p:nvPr>
        </p:nvSpPr>
        <p:spPr>
          <a:xfrm>
            <a:off x="799042" y="1383557"/>
            <a:ext cx="3788244" cy="492443"/>
          </a:xfrm>
        </p:spPr>
        <p:txBody>
          <a:bodyPr/>
          <a:lstStyle/>
          <a:p>
            <a:r>
              <a:rPr lang="en-GB" sz="2400" dirty="0">
                <a:solidFill>
                  <a:schemeClr val="accent6">
                    <a:lumMod val="50000"/>
                    <a:lumOff val="50000"/>
                  </a:schemeClr>
                </a:solidFill>
              </a:rPr>
              <a:t>Periodical report</a:t>
            </a:r>
          </a:p>
        </p:txBody>
      </p:sp>
      <p:sp>
        <p:nvSpPr>
          <p:cNvPr id="4" name="Text Placeholder 3">
            <a:extLst>
              <a:ext uri="{FF2B5EF4-FFF2-40B4-BE49-F238E27FC236}">
                <a16:creationId xmlns:a16="http://schemas.microsoft.com/office/drawing/2014/main" id="{7A0F0F1E-87DB-4D02-8303-6DAA3183BC18}"/>
              </a:ext>
            </a:extLst>
          </p:cNvPr>
          <p:cNvSpPr>
            <a:spLocks noGrp="1"/>
          </p:cNvSpPr>
          <p:nvPr>
            <p:ph type="body" sz="quarter" idx="10"/>
          </p:nvPr>
        </p:nvSpPr>
        <p:spPr>
          <a:xfrm>
            <a:off x="799042" y="2058768"/>
            <a:ext cx="3788244" cy="236537"/>
          </a:xfrm>
        </p:spPr>
        <p:txBody>
          <a:bodyPr>
            <a:normAutofit fontScale="92500" lnSpcReduction="10000"/>
          </a:bodyPr>
          <a:lstStyle/>
          <a:p>
            <a:endParaRPr lang="en-GB" dirty="0"/>
          </a:p>
        </p:txBody>
      </p:sp>
      <p:sp>
        <p:nvSpPr>
          <p:cNvPr id="5" name="Date Placeholder 4">
            <a:extLst>
              <a:ext uri="{FF2B5EF4-FFF2-40B4-BE49-F238E27FC236}">
                <a16:creationId xmlns:a16="http://schemas.microsoft.com/office/drawing/2014/main" id="{724CB757-6010-4C32-8D48-4897D081E0D3}"/>
              </a:ext>
            </a:extLst>
          </p:cNvPr>
          <p:cNvSpPr>
            <a:spLocks noGrp="1"/>
          </p:cNvSpPr>
          <p:nvPr>
            <p:ph type="dt" sz="half" idx="13"/>
          </p:nvPr>
        </p:nvSpPr>
        <p:spPr>
          <a:xfrm>
            <a:off x="799042" y="2693018"/>
            <a:ext cx="2385216" cy="184666"/>
          </a:xfrm>
        </p:spPr>
        <p:txBody>
          <a:bodyPr/>
          <a:lstStyle/>
          <a:p>
            <a:r>
              <a:rPr lang="en-GB" dirty="0"/>
              <a:t>27 March, 2020</a:t>
            </a:r>
          </a:p>
        </p:txBody>
      </p:sp>
      <p:sp>
        <p:nvSpPr>
          <p:cNvPr id="12" name="Title 3"/>
          <p:cNvSpPr>
            <a:spLocks noGrp="1"/>
          </p:cNvSpPr>
          <p:nvPr>
            <p:ph type="ctrTitle"/>
          </p:nvPr>
        </p:nvSpPr>
        <p:spPr>
          <a:xfrm>
            <a:off x="799042" y="672838"/>
            <a:ext cx="3788244" cy="574072"/>
          </a:xfrm>
        </p:spPr>
        <p:txBody>
          <a:bodyPr/>
          <a:lstStyle/>
          <a:p>
            <a:pPr eaLnBrk="1" hangingPunct="1"/>
            <a:r>
              <a:rPr lang="en-US" altLang="en-US" sz="4000" b="0" dirty="0"/>
              <a:t>FOBAS</a:t>
            </a:r>
          </a:p>
        </p:txBody>
      </p:sp>
    </p:spTree>
    <p:extLst>
      <p:ext uri="{BB962C8B-B14F-4D97-AF65-F5344CB8AC3E}">
        <p14:creationId xmlns:p14="http://schemas.microsoft.com/office/powerpoint/2010/main" val="384851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b="0" dirty="0"/>
              <a:t>Distribution of amber results per supplier and parameter   </a:t>
            </a:r>
            <a:endParaRPr lang="en-GB" b="0" dirty="0"/>
          </a:p>
        </p:txBody>
      </p:sp>
      <p:sp>
        <p:nvSpPr>
          <p:cNvPr id="5" name="Footer Placeholder 4"/>
          <p:cNvSpPr>
            <a:spLocks noGrp="1"/>
          </p:cNvSpPr>
          <p:nvPr>
            <p:ph type="ftr" sz="quarter" idx="10"/>
          </p:nvPr>
        </p:nvSpPr>
        <p:spPr/>
        <p:txBody>
          <a:bodyPr/>
          <a:lstStyle/>
          <a:p>
            <a:r>
              <a:rPr lang="en-GB"/>
              <a:t>Lloyd's Register</a:t>
            </a:r>
            <a:endParaRPr lang="en-GB" dirty="0"/>
          </a:p>
        </p:txBody>
      </p:sp>
      <p:sp>
        <p:nvSpPr>
          <p:cNvPr id="6" name="Slide Number Placeholder 5"/>
          <p:cNvSpPr>
            <a:spLocks noGrp="1"/>
          </p:cNvSpPr>
          <p:nvPr>
            <p:ph type="sldNum" sz="quarter" idx="11"/>
          </p:nvPr>
        </p:nvSpPr>
        <p:spPr/>
        <p:txBody>
          <a:bodyPr/>
          <a:lstStyle/>
          <a:p>
            <a:fld id="{790C35FC-E2F7-4E1E-BB04-6742D189A249}" type="slidenum">
              <a:rPr lang="en-GB" smtClean="0"/>
              <a:pPr/>
              <a:t>10</a:t>
            </a:fld>
            <a:endParaRPr lang="en-GB"/>
          </a:p>
        </p:txBody>
      </p:sp>
    </p:spTree>
    <p:extLst>
      <p:ext uri="{BB962C8B-B14F-4D97-AF65-F5344CB8AC3E}">
        <p14:creationId xmlns:p14="http://schemas.microsoft.com/office/powerpoint/2010/main" val="2371297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b="0" dirty="0"/>
              <a:t>Distribution of red results per supplier and parameter   </a:t>
            </a:r>
            <a:endParaRPr lang="en-GB" b="0" dirty="0"/>
          </a:p>
        </p:txBody>
      </p:sp>
      <p:sp>
        <p:nvSpPr>
          <p:cNvPr id="5" name="Footer Placeholder 4"/>
          <p:cNvSpPr>
            <a:spLocks noGrp="1"/>
          </p:cNvSpPr>
          <p:nvPr>
            <p:ph type="ftr" sz="quarter" idx="10"/>
          </p:nvPr>
        </p:nvSpPr>
        <p:spPr/>
        <p:txBody>
          <a:bodyPr/>
          <a:lstStyle/>
          <a:p>
            <a:r>
              <a:rPr lang="en-GB"/>
              <a:t>Lloyd's Register</a:t>
            </a:r>
            <a:endParaRPr lang="en-GB" dirty="0"/>
          </a:p>
        </p:txBody>
      </p:sp>
      <p:sp>
        <p:nvSpPr>
          <p:cNvPr id="6" name="Slide Number Placeholder 5"/>
          <p:cNvSpPr>
            <a:spLocks noGrp="1"/>
          </p:cNvSpPr>
          <p:nvPr>
            <p:ph type="sldNum" sz="quarter" idx="11"/>
          </p:nvPr>
        </p:nvSpPr>
        <p:spPr/>
        <p:txBody>
          <a:bodyPr/>
          <a:lstStyle/>
          <a:p>
            <a:fld id="{790C35FC-E2F7-4E1E-BB04-6742D189A249}" type="slidenum">
              <a:rPr lang="en-GB" smtClean="0"/>
              <a:pPr/>
              <a:t>11</a:t>
            </a:fld>
            <a:endParaRPr lang="en-GB"/>
          </a:p>
        </p:txBody>
      </p:sp>
      <p:sp>
        <p:nvSpPr>
          <p:cNvPr id="7" name="TextBox 6"/>
          <p:cNvSpPr txBox="1"/>
          <p:nvPr/>
        </p:nvSpPr>
        <p:spPr>
          <a:xfrm>
            <a:off x="464695" y="1019330"/>
            <a:ext cx="9196466" cy="3575155"/>
          </a:xfrm>
          <a:prstGeom prst="rect">
            <a:avLst/>
          </a:prstGeom>
        </p:spPr>
        <p:txBody>
          <a:bodyPr vert="horz" wrap="none" lIns="0" tIns="0" rIns="0" bIns="0" rtlCol="0" anchor="ctr" anchorCtr="0">
            <a:noAutofit/>
          </a:bodyPr>
          <a:lstStyle/>
          <a:p>
            <a:pPr algn="l"/>
            <a:endParaRPr lang="en-GB" sz="1333" dirty="0">
              <a:solidFill>
                <a:schemeClr val="tx1"/>
              </a:solidFill>
            </a:endParaRPr>
          </a:p>
        </p:txBody>
      </p:sp>
    </p:spTree>
    <p:extLst>
      <p:ext uri="{BB962C8B-B14F-4D97-AF65-F5344CB8AC3E}">
        <p14:creationId xmlns:p14="http://schemas.microsoft.com/office/powerpoint/2010/main" val="3768101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0" dirty="0"/>
              <a:t>Frequency of ports used</a:t>
            </a:r>
            <a:endParaRPr lang="en-GB" b="0" dirty="0"/>
          </a:p>
        </p:txBody>
      </p:sp>
      <p:sp>
        <p:nvSpPr>
          <p:cNvPr id="5" name="Footer Placeholder 4"/>
          <p:cNvSpPr>
            <a:spLocks noGrp="1"/>
          </p:cNvSpPr>
          <p:nvPr>
            <p:ph type="ftr" sz="quarter" idx="10"/>
          </p:nvPr>
        </p:nvSpPr>
        <p:spPr/>
        <p:txBody>
          <a:bodyPr/>
          <a:lstStyle/>
          <a:p>
            <a:r>
              <a:rPr lang="en-GB"/>
              <a:t>Lloyd's Register</a:t>
            </a:r>
            <a:endParaRPr lang="en-GB" dirty="0"/>
          </a:p>
        </p:txBody>
      </p:sp>
      <p:sp>
        <p:nvSpPr>
          <p:cNvPr id="6" name="Slide Number Placeholder 5"/>
          <p:cNvSpPr>
            <a:spLocks noGrp="1"/>
          </p:cNvSpPr>
          <p:nvPr>
            <p:ph type="sldNum" sz="quarter" idx="11"/>
          </p:nvPr>
        </p:nvSpPr>
        <p:spPr/>
        <p:txBody>
          <a:bodyPr/>
          <a:lstStyle/>
          <a:p>
            <a:fld id="{790C35FC-E2F7-4E1E-BB04-6742D189A249}" type="slidenum">
              <a:rPr lang="en-GB" smtClean="0"/>
              <a:pPr/>
              <a:t>12</a:t>
            </a:fld>
            <a:endParaRPr lang="en-GB"/>
          </a:p>
        </p:txBody>
      </p:sp>
    </p:spTree>
    <p:extLst>
      <p:ext uri="{BB962C8B-B14F-4D97-AF65-F5344CB8AC3E}">
        <p14:creationId xmlns:p14="http://schemas.microsoft.com/office/powerpoint/2010/main" val="3058103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0" dirty="0"/>
              <a:t>Frequency of suppliers used</a:t>
            </a:r>
            <a:endParaRPr lang="en-GB" b="0" dirty="0"/>
          </a:p>
        </p:txBody>
      </p:sp>
      <p:sp>
        <p:nvSpPr>
          <p:cNvPr id="5" name="Footer Placeholder 4"/>
          <p:cNvSpPr>
            <a:spLocks noGrp="1"/>
          </p:cNvSpPr>
          <p:nvPr>
            <p:ph type="ftr" sz="quarter" idx="10"/>
          </p:nvPr>
        </p:nvSpPr>
        <p:spPr/>
        <p:txBody>
          <a:bodyPr/>
          <a:lstStyle/>
          <a:p>
            <a:r>
              <a:rPr lang="en-GB"/>
              <a:t>Lloyd's Register</a:t>
            </a:r>
            <a:endParaRPr lang="en-GB" dirty="0"/>
          </a:p>
        </p:txBody>
      </p:sp>
      <p:sp>
        <p:nvSpPr>
          <p:cNvPr id="6" name="Slide Number Placeholder 5"/>
          <p:cNvSpPr>
            <a:spLocks noGrp="1"/>
          </p:cNvSpPr>
          <p:nvPr>
            <p:ph type="sldNum" sz="quarter" idx="11"/>
          </p:nvPr>
        </p:nvSpPr>
        <p:spPr/>
        <p:txBody>
          <a:bodyPr/>
          <a:lstStyle/>
          <a:p>
            <a:fld id="{790C35FC-E2F7-4E1E-BB04-6742D189A249}" type="slidenum">
              <a:rPr lang="en-GB" smtClean="0"/>
              <a:pPr/>
              <a:t>13</a:t>
            </a:fld>
            <a:endParaRPr lang="en-GB"/>
          </a:p>
        </p:txBody>
      </p:sp>
    </p:spTree>
    <p:extLst>
      <p:ext uri="{BB962C8B-B14F-4D97-AF65-F5344CB8AC3E}">
        <p14:creationId xmlns:p14="http://schemas.microsoft.com/office/powerpoint/2010/main" val="4054179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01526" y="293291"/>
            <a:ext cx="9356949" cy="398434"/>
          </a:xfrm>
          <a:prstGeom prst="rect">
            <a:avLst/>
          </a:prstGeom>
        </p:spPr>
        <p:txBody>
          <a:bodyPr>
            <a:noAutofit/>
          </a:bodyPr>
          <a:lstStyle>
            <a:lvl1pPr algn="l" defTabSz="1015990"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en-US" b="0" dirty="0"/>
              <a:t>Visualization of suppliers used</a:t>
            </a:r>
            <a:endParaRPr lang="en-GB" b="0" dirty="0"/>
          </a:p>
        </p:txBody>
      </p:sp>
      <p:sp>
        <p:nvSpPr>
          <p:cNvPr id="4" name="Footer Placeholder 3">
            <a:extLst>
              <a:ext uri="{FF2B5EF4-FFF2-40B4-BE49-F238E27FC236}">
                <a16:creationId xmlns:a16="http://schemas.microsoft.com/office/drawing/2014/main" id="{1176CF99-9616-48C7-A69C-720DDDBB871F}"/>
              </a:ext>
            </a:extLst>
          </p:cNvPr>
          <p:cNvSpPr txBox="1">
            <a:spLocks/>
          </p:cNvSpPr>
          <p:nvPr/>
        </p:nvSpPr>
        <p:spPr>
          <a:xfrm>
            <a:off x="401526" y="5296958"/>
            <a:ext cx="1893882" cy="304271"/>
          </a:xfrm>
          <a:prstGeom prst="rect">
            <a:avLst/>
          </a:prstGeom>
        </p:spPr>
        <p:txBody>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r>
              <a:rPr lang="en-GB"/>
              <a:t>Lloyd's Register</a:t>
            </a:r>
            <a:endParaRPr lang="en-GB" dirty="0"/>
          </a:p>
        </p:txBody>
      </p:sp>
    </p:spTree>
    <p:extLst>
      <p:ext uri="{BB962C8B-B14F-4D97-AF65-F5344CB8AC3E}">
        <p14:creationId xmlns:p14="http://schemas.microsoft.com/office/powerpoint/2010/main" val="1939695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ltLang="en-US" b="0" dirty="0"/>
              <a:t>Sum of bunker quantity supplied as per BDN (HFO)</a:t>
            </a:r>
            <a:endParaRPr lang="en-GB" b="0" dirty="0"/>
          </a:p>
        </p:txBody>
      </p:sp>
      <p:sp>
        <p:nvSpPr>
          <p:cNvPr id="5" name="Footer Placeholder 4"/>
          <p:cNvSpPr>
            <a:spLocks noGrp="1"/>
          </p:cNvSpPr>
          <p:nvPr>
            <p:ph type="ftr" sz="quarter" idx="10"/>
          </p:nvPr>
        </p:nvSpPr>
        <p:spPr/>
        <p:txBody>
          <a:bodyPr/>
          <a:lstStyle/>
          <a:p>
            <a:r>
              <a:rPr lang="en-GB"/>
              <a:t>Lloyd's Register</a:t>
            </a:r>
            <a:endParaRPr lang="en-GB" dirty="0"/>
          </a:p>
        </p:txBody>
      </p:sp>
      <p:sp>
        <p:nvSpPr>
          <p:cNvPr id="6" name="Slide Number Placeholder 5"/>
          <p:cNvSpPr>
            <a:spLocks noGrp="1"/>
          </p:cNvSpPr>
          <p:nvPr>
            <p:ph type="sldNum" sz="quarter" idx="11"/>
          </p:nvPr>
        </p:nvSpPr>
        <p:spPr/>
        <p:txBody>
          <a:bodyPr/>
          <a:lstStyle/>
          <a:p>
            <a:fld id="{790C35FC-E2F7-4E1E-BB04-6742D189A249}" type="slidenum">
              <a:rPr lang="en-GB" smtClean="0"/>
              <a:pPr/>
              <a:t>15</a:t>
            </a:fld>
            <a:endParaRPr lang="en-GB"/>
          </a:p>
        </p:txBody>
      </p:sp>
    </p:spTree>
    <p:extLst>
      <p:ext uri="{BB962C8B-B14F-4D97-AF65-F5344CB8AC3E}">
        <p14:creationId xmlns:p14="http://schemas.microsoft.com/office/powerpoint/2010/main" val="858196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ltLang="en-US" b="0" dirty="0"/>
              <a:t>Sum of bunker quantity supplied as per BDN (MGO)</a:t>
            </a:r>
            <a:endParaRPr lang="en-GB" b="0" dirty="0"/>
          </a:p>
        </p:txBody>
      </p:sp>
      <p:sp>
        <p:nvSpPr>
          <p:cNvPr id="5" name="Footer Placeholder 4"/>
          <p:cNvSpPr>
            <a:spLocks noGrp="1"/>
          </p:cNvSpPr>
          <p:nvPr>
            <p:ph type="ftr" sz="quarter" idx="10"/>
          </p:nvPr>
        </p:nvSpPr>
        <p:spPr/>
        <p:txBody>
          <a:bodyPr/>
          <a:lstStyle/>
          <a:p>
            <a:r>
              <a:rPr lang="en-GB"/>
              <a:t>Lloyd's Register</a:t>
            </a:r>
            <a:endParaRPr lang="en-GB" dirty="0"/>
          </a:p>
        </p:txBody>
      </p:sp>
      <p:sp>
        <p:nvSpPr>
          <p:cNvPr id="6" name="Slide Number Placeholder 5"/>
          <p:cNvSpPr>
            <a:spLocks noGrp="1"/>
          </p:cNvSpPr>
          <p:nvPr>
            <p:ph type="sldNum" sz="quarter" idx="11"/>
          </p:nvPr>
        </p:nvSpPr>
        <p:spPr/>
        <p:txBody>
          <a:bodyPr/>
          <a:lstStyle/>
          <a:p>
            <a:fld id="{790C35FC-E2F7-4E1E-BB04-6742D189A249}" type="slidenum">
              <a:rPr lang="en-GB" smtClean="0"/>
              <a:pPr/>
              <a:t>16</a:t>
            </a:fld>
            <a:endParaRPr lang="en-GB"/>
          </a:p>
        </p:txBody>
      </p:sp>
    </p:spTree>
    <p:extLst>
      <p:ext uri="{BB962C8B-B14F-4D97-AF65-F5344CB8AC3E}">
        <p14:creationId xmlns:p14="http://schemas.microsoft.com/office/powerpoint/2010/main" val="291531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ltLang="en-US" b="0" dirty="0"/>
              <a:t>Time required from sampling date to lab receipt date</a:t>
            </a:r>
            <a:endParaRPr lang="en-GB" b="0" dirty="0"/>
          </a:p>
        </p:txBody>
      </p:sp>
      <p:sp>
        <p:nvSpPr>
          <p:cNvPr id="5" name="Footer Placeholder 4"/>
          <p:cNvSpPr>
            <a:spLocks noGrp="1"/>
          </p:cNvSpPr>
          <p:nvPr>
            <p:ph type="ftr" sz="quarter" idx="10"/>
          </p:nvPr>
        </p:nvSpPr>
        <p:spPr/>
        <p:txBody>
          <a:bodyPr/>
          <a:lstStyle/>
          <a:p>
            <a:r>
              <a:rPr lang="en-GB"/>
              <a:t>Lloyd's Register</a:t>
            </a:r>
            <a:endParaRPr lang="en-GB" dirty="0"/>
          </a:p>
        </p:txBody>
      </p:sp>
      <p:sp>
        <p:nvSpPr>
          <p:cNvPr id="6" name="Slide Number Placeholder 5"/>
          <p:cNvSpPr>
            <a:spLocks noGrp="1"/>
          </p:cNvSpPr>
          <p:nvPr>
            <p:ph type="sldNum" sz="quarter" idx="11"/>
          </p:nvPr>
        </p:nvSpPr>
        <p:spPr/>
        <p:txBody>
          <a:bodyPr/>
          <a:lstStyle/>
          <a:p>
            <a:fld id="{790C35FC-E2F7-4E1E-BB04-6742D189A249}" type="slidenum">
              <a:rPr lang="en-GB" smtClean="0"/>
              <a:pPr/>
              <a:t>17</a:t>
            </a:fld>
            <a:endParaRPr lang="en-GB"/>
          </a:p>
        </p:txBody>
      </p:sp>
    </p:spTree>
    <p:extLst>
      <p:ext uri="{BB962C8B-B14F-4D97-AF65-F5344CB8AC3E}">
        <p14:creationId xmlns:p14="http://schemas.microsoft.com/office/powerpoint/2010/main" val="3854739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altLang="en-US" sz="2400" b="0" dirty="0"/>
              <a:t>Benchmarking total time from sampling date to lab receipt date</a:t>
            </a:r>
            <a:endParaRPr lang="en-GB" sz="2400" b="0" dirty="0"/>
          </a:p>
        </p:txBody>
      </p:sp>
      <p:sp>
        <p:nvSpPr>
          <p:cNvPr id="5" name="Footer Placeholder 4"/>
          <p:cNvSpPr>
            <a:spLocks noGrp="1"/>
          </p:cNvSpPr>
          <p:nvPr>
            <p:ph type="ftr" sz="quarter" idx="10"/>
          </p:nvPr>
        </p:nvSpPr>
        <p:spPr/>
        <p:txBody>
          <a:bodyPr/>
          <a:lstStyle/>
          <a:p>
            <a:r>
              <a:rPr lang="en-GB"/>
              <a:t>Lloyd's Register</a:t>
            </a:r>
            <a:endParaRPr lang="en-GB" dirty="0"/>
          </a:p>
        </p:txBody>
      </p:sp>
      <p:sp>
        <p:nvSpPr>
          <p:cNvPr id="6" name="Slide Number Placeholder 5"/>
          <p:cNvSpPr>
            <a:spLocks noGrp="1"/>
          </p:cNvSpPr>
          <p:nvPr>
            <p:ph type="sldNum" sz="quarter" idx="11"/>
          </p:nvPr>
        </p:nvSpPr>
        <p:spPr/>
        <p:txBody>
          <a:bodyPr/>
          <a:lstStyle/>
          <a:p>
            <a:fld id="{790C35FC-E2F7-4E1E-BB04-6742D189A249}" type="slidenum">
              <a:rPr lang="en-GB" smtClean="0"/>
              <a:pPr/>
              <a:t>18</a:t>
            </a:fld>
            <a:endParaRPr lang="en-GB"/>
          </a:p>
        </p:txBody>
      </p:sp>
    </p:spTree>
    <p:extLst>
      <p:ext uri="{BB962C8B-B14F-4D97-AF65-F5344CB8AC3E}">
        <p14:creationId xmlns:p14="http://schemas.microsoft.com/office/powerpoint/2010/main" val="3608881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b="0" dirty="0"/>
              <a:t>Global red report distribution</a:t>
            </a:r>
          </a:p>
        </p:txBody>
      </p:sp>
      <p:sp>
        <p:nvSpPr>
          <p:cNvPr id="5" name="Footer Placeholder 4"/>
          <p:cNvSpPr>
            <a:spLocks noGrp="1"/>
          </p:cNvSpPr>
          <p:nvPr>
            <p:ph type="ftr" sz="quarter" idx="10"/>
          </p:nvPr>
        </p:nvSpPr>
        <p:spPr/>
        <p:txBody>
          <a:bodyPr/>
          <a:lstStyle/>
          <a:p>
            <a:r>
              <a:rPr lang="en-GB"/>
              <a:t>Lloyd's Register</a:t>
            </a:r>
            <a:endParaRPr lang="en-GB" dirty="0"/>
          </a:p>
        </p:txBody>
      </p:sp>
      <p:sp>
        <p:nvSpPr>
          <p:cNvPr id="6" name="Slide Number Placeholder 5"/>
          <p:cNvSpPr>
            <a:spLocks noGrp="1"/>
          </p:cNvSpPr>
          <p:nvPr>
            <p:ph type="sldNum" sz="quarter" idx="11"/>
          </p:nvPr>
        </p:nvSpPr>
        <p:spPr/>
        <p:txBody>
          <a:bodyPr/>
          <a:lstStyle/>
          <a:p>
            <a:fld id="{790C35FC-E2F7-4E1E-BB04-6742D189A249}" type="slidenum">
              <a:rPr lang="en-GB" smtClean="0"/>
              <a:pPr/>
              <a:t>19</a:t>
            </a:fld>
            <a:endParaRPr lang="en-GB"/>
          </a:p>
        </p:txBody>
      </p:sp>
    </p:spTree>
    <p:extLst>
      <p:ext uri="{BB962C8B-B14F-4D97-AF65-F5344CB8AC3E}">
        <p14:creationId xmlns:p14="http://schemas.microsoft.com/office/powerpoint/2010/main" val="3452471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9528-B348-424B-93CF-3095E72540ED}"/>
              </a:ext>
            </a:extLst>
          </p:cNvPr>
          <p:cNvSpPr>
            <a:spLocks noGrp="1"/>
          </p:cNvSpPr>
          <p:nvPr>
            <p:ph type="title"/>
          </p:nvPr>
        </p:nvSpPr>
        <p:spPr/>
        <p:txBody>
          <a:bodyPr/>
          <a:lstStyle/>
          <a:p>
            <a:r>
              <a:rPr lang="en-GB"/>
              <a:t>Contents</a:t>
            </a:r>
            <a:endParaRPr lang="en-GB" dirty="0"/>
          </a:p>
        </p:txBody>
      </p:sp>
      <p:sp>
        <p:nvSpPr>
          <p:cNvPr id="3" name="Footer Placeholder 2">
            <a:extLst>
              <a:ext uri="{FF2B5EF4-FFF2-40B4-BE49-F238E27FC236}">
                <a16:creationId xmlns:a16="http://schemas.microsoft.com/office/drawing/2014/main" id="{102F1A5B-0C1C-4650-9E28-60E8A95F51E6}"/>
              </a:ext>
            </a:extLst>
          </p:cNvPr>
          <p:cNvSpPr>
            <a:spLocks noGrp="1"/>
          </p:cNvSpPr>
          <p:nvPr>
            <p:ph type="ftr" sz="quarter" idx="10"/>
          </p:nvPr>
        </p:nvSpPr>
        <p:spPr/>
        <p:txBody>
          <a:bodyPr/>
          <a:lstStyle/>
          <a:p>
            <a:r>
              <a:rPr lang="en-GB"/>
              <a:t>Lloyd's Register</a:t>
            </a:r>
            <a:endParaRPr lang="en-GB" dirty="0"/>
          </a:p>
        </p:txBody>
      </p:sp>
      <p:sp>
        <p:nvSpPr>
          <p:cNvPr id="4" name="Slide Number Placeholder 3">
            <a:extLst>
              <a:ext uri="{FF2B5EF4-FFF2-40B4-BE49-F238E27FC236}">
                <a16:creationId xmlns:a16="http://schemas.microsoft.com/office/drawing/2014/main" id="{9B20694B-37A1-4DA6-AE8A-A2F0FD21044D}"/>
              </a:ext>
            </a:extLst>
          </p:cNvPr>
          <p:cNvSpPr>
            <a:spLocks noGrp="1"/>
          </p:cNvSpPr>
          <p:nvPr>
            <p:ph type="sldNum" sz="quarter" idx="11"/>
          </p:nvPr>
        </p:nvSpPr>
        <p:spPr/>
        <p:txBody>
          <a:bodyPr/>
          <a:lstStyle/>
          <a:p>
            <a:fld id="{790C35FC-E2F7-4E1E-BB04-6742D189A249}" type="slidenum">
              <a:rPr lang="en-GB" smtClean="0"/>
              <a:pPr/>
              <a:t>2</a:t>
            </a:fld>
            <a:endParaRPr lang="en-GB" dirty="0"/>
          </a:p>
        </p:txBody>
      </p:sp>
      <p:sp>
        <p:nvSpPr>
          <p:cNvPr id="8" name="Text Placeholder 4">
            <a:extLst>
              <a:ext uri="{FF2B5EF4-FFF2-40B4-BE49-F238E27FC236}">
                <a16:creationId xmlns:a16="http://schemas.microsoft.com/office/drawing/2014/main" id="{7EE4B545-126B-4810-8C67-3064A07759D5}"/>
              </a:ext>
            </a:extLst>
          </p:cNvPr>
          <p:cNvSpPr>
            <a:spLocks noGrp="1"/>
          </p:cNvSpPr>
          <p:nvPr>
            <p:ph type="body" sz="quarter" idx="12"/>
          </p:nvPr>
        </p:nvSpPr>
        <p:spPr>
          <a:xfrm>
            <a:off x="781403" y="1000127"/>
            <a:ext cx="6642902" cy="3967163"/>
          </a:xfrm>
        </p:spPr>
        <p:txBody>
          <a:bodyPr/>
          <a:lstStyle/>
          <a:p>
            <a:pPr marL="90488" lvl="1">
              <a:spcBef>
                <a:spcPts val="0"/>
              </a:spcBef>
              <a:defRPr/>
            </a:pPr>
            <a:r>
              <a:rPr lang="en-GB" sz="1600" dirty="0">
                <a:solidFill>
                  <a:srgbClr val="003C71"/>
                </a:solidFill>
                <a:latin typeface="+mj-lt"/>
              </a:rPr>
              <a:t>FOBAS report status traffic light system		3</a:t>
            </a:r>
          </a:p>
          <a:p>
            <a:pPr marL="90488" lvl="1">
              <a:spcBef>
                <a:spcPts val="0"/>
              </a:spcBef>
              <a:defRPr/>
            </a:pPr>
            <a:endParaRPr lang="en-GB" sz="800" dirty="0">
              <a:solidFill>
                <a:srgbClr val="003C71"/>
              </a:solidFill>
              <a:latin typeface="+mj-lt"/>
            </a:endParaRPr>
          </a:p>
          <a:p>
            <a:pPr marL="90488" lvl="1">
              <a:spcBef>
                <a:spcPts val="0"/>
              </a:spcBef>
              <a:defRPr/>
            </a:pPr>
            <a:r>
              <a:rPr lang="en-GB" sz="1600" dirty="0">
                <a:solidFill>
                  <a:srgbClr val="003C71"/>
                </a:solidFill>
              </a:rPr>
              <a:t>Distribution of  reports 			4 - 5</a:t>
            </a:r>
          </a:p>
          <a:p>
            <a:pPr marL="90488" lvl="1">
              <a:spcBef>
                <a:spcPts val="0"/>
              </a:spcBef>
              <a:defRPr/>
            </a:pPr>
            <a:endParaRPr lang="en-US" sz="800" dirty="0">
              <a:solidFill>
                <a:srgbClr val="003C71"/>
              </a:solidFill>
              <a:latin typeface="+mj-lt"/>
            </a:endParaRPr>
          </a:p>
          <a:p>
            <a:pPr marL="90488" lvl="1">
              <a:spcBef>
                <a:spcPts val="0"/>
              </a:spcBef>
              <a:defRPr/>
            </a:pPr>
            <a:r>
              <a:rPr lang="en-US" sz="1600" dirty="0">
                <a:solidFill>
                  <a:srgbClr val="003C71"/>
                </a:solidFill>
                <a:latin typeface="+mj-lt"/>
              </a:rPr>
              <a:t>Global benchmarking and report distribution		6 - 11</a:t>
            </a:r>
          </a:p>
          <a:p>
            <a:pPr marL="90488" lvl="1">
              <a:spcBef>
                <a:spcPts val="0"/>
              </a:spcBef>
              <a:defRPr/>
            </a:pPr>
            <a:endParaRPr lang="en-GB" sz="800" dirty="0">
              <a:solidFill>
                <a:srgbClr val="003C71"/>
              </a:solidFill>
              <a:latin typeface="+mj-lt"/>
            </a:endParaRPr>
          </a:p>
          <a:p>
            <a:pPr marL="90488" lvl="1">
              <a:spcBef>
                <a:spcPts val="0"/>
              </a:spcBef>
              <a:defRPr/>
            </a:pPr>
            <a:r>
              <a:rPr lang="en-GB" sz="1600" dirty="0">
                <a:solidFill>
                  <a:srgbClr val="003C71"/>
                </a:solidFill>
                <a:latin typeface="+mj-lt"/>
              </a:rPr>
              <a:t>Port frequency				12</a:t>
            </a:r>
          </a:p>
          <a:p>
            <a:pPr marL="90488" lvl="1">
              <a:spcBef>
                <a:spcPts val="0"/>
              </a:spcBef>
              <a:defRPr/>
            </a:pPr>
            <a:endParaRPr lang="en-GB" sz="800" dirty="0">
              <a:solidFill>
                <a:srgbClr val="003C71"/>
              </a:solidFill>
              <a:latin typeface="+mj-lt"/>
            </a:endParaRPr>
          </a:p>
          <a:p>
            <a:pPr marL="90488" lvl="1">
              <a:spcBef>
                <a:spcPts val="0"/>
              </a:spcBef>
              <a:defRPr/>
            </a:pPr>
            <a:r>
              <a:rPr lang="en-US" sz="1600" dirty="0">
                <a:solidFill>
                  <a:srgbClr val="003C71"/>
                </a:solidFill>
                <a:latin typeface="+mj-lt"/>
              </a:rPr>
              <a:t>Supplier frequency				13 - 14</a:t>
            </a:r>
          </a:p>
          <a:p>
            <a:pPr marL="90488" lvl="1">
              <a:spcBef>
                <a:spcPts val="0"/>
              </a:spcBef>
              <a:defRPr/>
            </a:pPr>
            <a:endParaRPr lang="en-GB" sz="800" dirty="0">
              <a:solidFill>
                <a:srgbClr val="003C71"/>
              </a:solidFill>
              <a:latin typeface="+mj-lt"/>
            </a:endParaRPr>
          </a:p>
          <a:p>
            <a:pPr marL="90488" lvl="1">
              <a:spcBef>
                <a:spcPts val="0"/>
              </a:spcBef>
              <a:defRPr/>
            </a:pPr>
            <a:r>
              <a:rPr lang="en-GB" sz="1600" dirty="0">
                <a:solidFill>
                  <a:srgbClr val="003C71"/>
                </a:solidFill>
                <a:latin typeface="+mj-lt"/>
              </a:rPr>
              <a:t>Sum of bunker quantity as per BDN		15 - 16</a:t>
            </a:r>
          </a:p>
          <a:p>
            <a:pPr marL="90488" lvl="1">
              <a:spcBef>
                <a:spcPts val="0"/>
              </a:spcBef>
              <a:defRPr/>
            </a:pPr>
            <a:endParaRPr lang="en-GB" sz="800" dirty="0">
              <a:solidFill>
                <a:srgbClr val="003C71"/>
              </a:solidFill>
              <a:latin typeface="+mj-lt"/>
            </a:endParaRPr>
          </a:p>
          <a:p>
            <a:pPr marL="90488" lvl="1">
              <a:spcBef>
                <a:spcPts val="0"/>
              </a:spcBef>
              <a:defRPr/>
            </a:pPr>
            <a:r>
              <a:rPr lang="en-GB" sz="1600" dirty="0">
                <a:solidFill>
                  <a:srgbClr val="003C71"/>
                </a:solidFill>
                <a:latin typeface="+mj-lt"/>
              </a:rPr>
              <a:t>Global red report distribution			17</a:t>
            </a:r>
          </a:p>
          <a:p>
            <a:pPr marL="90488" lvl="1">
              <a:spcBef>
                <a:spcPts val="0"/>
              </a:spcBef>
              <a:defRPr/>
            </a:pPr>
            <a:endParaRPr lang="en-GB" sz="800" dirty="0">
              <a:solidFill>
                <a:srgbClr val="003C71"/>
              </a:solidFill>
              <a:latin typeface="+mj-lt"/>
            </a:endParaRPr>
          </a:p>
          <a:p>
            <a:pPr marL="88900">
              <a:spcBef>
                <a:spcPts val="0"/>
              </a:spcBef>
              <a:defRPr/>
            </a:pPr>
            <a:r>
              <a:rPr lang="en-SG" sz="1600" dirty="0">
                <a:solidFill>
                  <a:srgbClr val="002060"/>
                </a:solidFill>
              </a:rPr>
              <a:t>Analysis Observations			18 </a:t>
            </a:r>
            <a:r>
              <a:rPr lang="en-SG" sz="1600">
                <a:solidFill>
                  <a:srgbClr val="002060"/>
                </a:solidFill>
              </a:rPr>
              <a:t>- 23</a:t>
            </a:r>
            <a:endParaRPr lang="en-SG" sz="1600" dirty="0">
              <a:solidFill>
                <a:srgbClr val="002060"/>
              </a:solidFill>
            </a:endParaRPr>
          </a:p>
          <a:p>
            <a:pPr marL="88900" lvl="1">
              <a:spcBef>
                <a:spcPts val="0"/>
              </a:spcBef>
              <a:defRPr/>
            </a:pPr>
            <a:endParaRPr lang="en-US" sz="800" dirty="0">
              <a:solidFill>
                <a:srgbClr val="003C71"/>
              </a:solidFill>
            </a:endParaRPr>
          </a:p>
          <a:p>
            <a:pPr marL="88900" lvl="1">
              <a:spcBef>
                <a:spcPts val="0"/>
              </a:spcBef>
              <a:defRPr/>
            </a:pPr>
            <a:r>
              <a:rPr lang="en-US" sz="1600" dirty="0">
                <a:solidFill>
                  <a:srgbClr val="003C71"/>
                </a:solidFill>
              </a:rPr>
              <a:t>Reported Problems				24 - 30</a:t>
            </a:r>
          </a:p>
          <a:p>
            <a:pPr marL="88900" lvl="1">
              <a:spcBef>
                <a:spcPts val="0"/>
              </a:spcBef>
              <a:defRPr/>
            </a:pPr>
            <a:r>
              <a:rPr lang="en-US" sz="800" dirty="0">
                <a:solidFill>
                  <a:srgbClr val="003C71"/>
                </a:solidFill>
              </a:rPr>
              <a:t>	</a:t>
            </a:r>
          </a:p>
          <a:p>
            <a:pPr marL="88900" lvl="1">
              <a:spcBef>
                <a:spcPts val="0"/>
              </a:spcBef>
              <a:defRPr/>
            </a:pPr>
            <a:r>
              <a:rPr lang="en-US" sz="1600" dirty="0">
                <a:solidFill>
                  <a:srgbClr val="003C71"/>
                </a:solidFill>
                <a:latin typeface="+mj-lt"/>
              </a:rPr>
              <a:t>Overall Evaluation</a:t>
            </a:r>
            <a:r>
              <a:rPr lang="en-GB" sz="1600" dirty="0">
                <a:solidFill>
                  <a:srgbClr val="003C71"/>
                </a:solidFill>
                <a:latin typeface="+mj-lt"/>
              </a:rPr>
              <a:t>				31</a:t>
            </a:r>
          </a:p>
          <a:p>
            <a:pPr marL="88900" lvl="1">
              <a:spcBef>
                <a:spcPts val="0"/>
              </a:spcBef>
              <a:defRPr/>
            </a:pPr>
            <a:endParaRPr lang="en-GB" sz="800" dirty="0">
              <a:solidFill>
                <a:srgbClr val="003C71"/>
              </a:solidFill>
              <a:latin typeface="+mj-lt"/>
            </a:endParaRPr>
          </a:p>
          <a:p>
            <a:pPr marL="88900" lvl="1">
              <a:spcBef>
                <a:spcPts val="0"/>
              </a:spcBef>
              <a:defRPr/>
            </a:pPr>
            <a:r>
              <a:rPr lang="en-GB" sz="1600" dirty="0">
                <a:solidFill>
                  <a:srgbClr val="003C71"/>
                </a:solidFill>
              </a:rPr>
              <a:t>Contract utilization details			31</a:t>
            </a:r>
          </a:p>
          <a:p>
            <a:pPr marL="88900" lvl="1">
              <a:spcBef>
                <a:spcPts val="0"/>
              </a:spcBef>
              <a:defRPr/>
            </a:pPr>
            <a:r>
              <a:rPr lang="en-GB" sz="1600" dirty="0">
                <a:solidFill>
                  <a:srgbClr val="003C71"/>
                </a:solidFill>
                <a:latin typeface="+mj-lt"/>
              </a:rPr>
              <a:t>	</a:t>
            </a:r>
          </a:p>
          <a:p>
            <a:pPr marL="88900" lvl="1">
              <a:spcBef>
                <a:spcPts val="0"/>
              </a:spcBef>
              <a:defRPr/>
            </a:pPr>
            <a:r>
              <a:rPr lang="en-GB" dirty="0"/>
              <a:t>		</a:t>
            </a:r>
          </a:p>
        </p:txBody>
      </p:sp>
    </p:spTree>
    <p:extLst>
      <p:ext uri="{BB962C8B-B14F-4D97-AF65-F5344CB8AC3E}">
        <p14:creationId xmlns:p14="http://schemas.microsoft.com/office/powerpoint/2010/main" val="740210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0"/>
              </a:spcBef>
              <a:defRPr/>
            </a:pPr>
            <a:r>
              <a:rPr lang="en-SG" b="0" dirty="0"/>
              <a:t>Analysis Observations</a:t>
            </a:r>
          </a:p>
        </p:txBody>
      </p:sp>
      <p:sp>
        <p:nvSpPr>
          <p:cNvPr id="5" name="Footer Placeholder 4"/>
          <p:cNvSpPr>
            <a:spLocks noGrp="1"/>
          </p:cNvSpPr>
          <p:nvPr>
            <p:ph type="ftr" sz="quarter" idx="10"/>
          </p:nvPr>
        </p:nvSpPr>
        <p:spPr/>
        <p:txBody>
          <a:bodyPr/>
          <a:lstStyle/>
          <a:p>
            <a:r>
              <a:rPr lang="en-GB"/>
              <a:t>Lloyd's Register</a:t>
            </a:r>
            <a:endParaRPr lang="en-GB" dirty="0"/>
          </a:p>
        </p:txBody>
      </p:sp>
      <p:sp>
        <p:nvSpPr>
          <p:cNvPr id="6" name="Slide Number Placeholder 5"/>
          <p:cNvSpPr>
            <a:spLocks noGrp="1"/>
          </p:cNvSpPr>
          <p:nvPr>
            <p:ph type="sldNum" sz="quarter" idx="11"/>
          </p:nvPr>
        </p:nvSpPr>
        <p:spPr/>
        <p:txBody>
          <a:bodyPr/>
          <a:lstStyle/>
          <a:p>
            <a:fld id="{790C35FC-E2F7-4E1E-BB04-6742D189A249}" type="slidenum">
              <a:rPr lang="en-GB" smtClean="0"/>
              <a:pPr/>
              <a:t>20</a:t>
            </a:fld>
            <a:endParaRPr lang="en-GB"/>
          </a:p>
        </p:txBody>
      </p:sp>
      <p:sp>
        <p:nvSpPr>
          <p:cNvPr id="3" name="Rectangle 2">
            <a:extLst>
              <a:ext uri="{FF2B5EF4-FFF2-40B4-BE49-F238E27FC236}">
                <a16:creationId xmlns:a16="http://schemas.microsoft.com/office/drawing/2014/main" id="{2B3899F3-ECFC-4F40-8C37-B86351327E11}"/>
              </a:ext>
            </a:extLst>
          </p:cNvPr>
          <p:cNvSpPr/>
          <p:nvPr/>
        </p:nvSpPr>
        <p:spPr>
          <a:xfrm>
            <a:off x="311150" y="1088367"/>
            <a:ext cx="5080000" cy="2416046"/>
          </a:xfrm>
          <a:prstGeom prst="rect">
            <a:avLst/>
          </a:prstGeom>
        </p:spPr>
        <p:txBody>
          <a:bodyPr>
            <a:spAutoFit/>
          </a:bodyPr>
          <a:lstStyle/>
          <a:p>
            <a:pPr marL="742950" lvl="1" indent="-285750">
              <a:spcBef>
                <a:spcPts val="0"/>
              </a:spcBef>
              <a:buFont typeface="Arial" panose="020B0604020202020204" pitchFamily="34" charset="0"/>
              <a:buChar char="•"/>
              <a:defRPr/>
            </a:pPr>
            <a:r>
              <a:rPr lang="en-GB" sz="1600" dirty="0">
                <a:solidFill>
                  <a:srgbClr val="003C71"/>
                </a:solidFill>
              </a:rPr>
              <a:t>Al &amp; Si content</a:t>
            </a:r>
          </a:p>
          <a:p>
            <a:pPr marL="628650" lvl="1" indent="-171450">
              <a:spcBef>
                <a:spcPts val="0"/>
              </a:spcBef>
              <a:buFont typeface="Arial" panose="020B0604020202020204" pitchFamily="34" charset="0"/>
              <a:buChar char="•"/>
              <a:defRPr/>
            </a:pPr>
            <a:endParaRPr lang="en-GB" sz="1100" dirty="0">
              <a:solidFill>
                <a:srgbClr val="003C71"/>
              </a:solidFill>
            </a:endParaRPr>
          </a:p>
          <a:p>
            <a:pPr marL="742950" lvl="1" indent="-285750">
              <a:spcBef>
                <a:spcPts val="0"/>
              </a:spcBef>
              <a:buFont typeface="Arial" panose="020B0604020202020204" pitchFamily="34" charset="0"/>
              <a:buChar char="•"/>
              <a:defRPr/>
            </a:pPr>
            <a:r>
              <a:rPr lang="en-GB" sz="1600" dirty="0">
                <a:solidFill>
                  <a:srgbClr val="003C71"/>
                </a:solidFill>
              </a:rPr>
              <a:t>Sulphur – Exhaust gas emissions</a:t>
            </a:r>
          </a:p>
          <a:p>
            <a:pPr marL="628650" lvl="1" indent="-171450">
              <a:spcBef>
                <a:spcPts val="0"/>
              </a:spcBef>
              <a:buFont typeface="Arial" panose="020B0604020202020204" pitchFamily="34" charset="0"/>
              <a:buChar char="•"/>
              <a:defRPr/>
            </a:pPr>
            <a:endParaRPr lang="en-GB" sz="1100" dirty="0">
              <a:solidFill>
                <a:srgbClr val="003C71"/>
              </a:solidFill>
            </a:endParaRPr>
          </a:p>
          <a:p>
            <a:pPr marL="742950" lvl="1" indent="-285750">
              <a:spcBef>
                <a:spcPts val="0"/>
              </a:spcBef>
              <a:buFont typeface="Arial" panose="020B0604020202020204" pitchFamily="34" charset="0"/>
              <a:buChar char="•"/>
              <a:defRPr/>
            </a:pPr>
            <a:r>
              <a:rPr lang="en-GB" sz="1600" dirty="0">
                <a:solidFill>
                  <a:srgbClr val="003C71"/>
                </a:solidFill>
              </a:rPr>
              <a:t>Density observations</a:t>
            </a:r>
          </a:p>
          <a:p>
            <a:pPr marL="628650" lvl="1" indent="-171450">
              <a:spcBef>
                <a:spcPts val="0"/>
              </a:spcBef>
              <a:buFont typeface="Arial" panose="020B0604020202020204" pitchFamily="34" charset="0"/>
              <a:buChar char="•"/>
              <a:defRPr/>
            </a:pPr>
            <a:endParaRPr lang="en-GB" sz="1100" dirty="0">
              <a:solidFill>
                <a:srgbClr val="003C71"/>
              </a:solidFill>
            </a:endParaRPr>
          </a:p>
          <a:p>
            <a:pPr marL="742950" lvl="1" indent="-285750">
              <a:spcBef>
                <a:spcPts val="0"/>
              </a:spcBef>
              <a:buFont typeface="Arial" panose="020B0604020202020204" pitchFamily="34" charset="0"/>
              <a:buChar char="•"/>
              <a:defRPr/>
            </a:pPr>
            <a:r>
              <a:rPr lang="en-GB" sz="1600" dirty="0">
                <a:solidFill>
                  <a:srgbClr val="003C71"/>
                </a:solidFill>
              </a:rPr>
              <a:t>Water content</a:t>
            </a:r>
          </a:p>
          <a:p>
            <a:pPr marL="628650" lvl="1" indent="-171450">
              <a:spcBef>
                <a:spcPts val="0"/>
              </a:spcBef>
              <a:buFont typeface="Arial" panose="020B0604020202020204" pitchFamily="34" charset="0"/>
              <a:buChar char="•"/>
              <a:defRPr/>
            </a:pPr>
            <a:endParaRPr lang="en-GB" sz="1100" dirty="0">
              <a:solidFill>
                <a:srgbClr val="003C71"/>
              </a:solidFill>
            </a:endParaRPr>
          </a:p>
          <a:p>
            <a:pPr marL="742950" lvl="1" indent="-285750">
              <a:spcBef>
                <a:spcPts val="0"/>
              </a:spcBef>
              <a:buFont typeface="Arial" panose="020B0604020202020204" pitchFamily="34" charset="0"/>
              <a:buChar char="•"/>
              <a:defRPr/>
            </a:pPr>
            <a:r>
              <a:rPr lang="en-GB" sz="1600" dirty="0">
                <a:solidFill>
                  <a:srgbClr val="003C71"/>
                </a:solidFill>
              </a:rPr>
              <a:t>Total sediment potential analysis</a:t>
            </a:r>
          </a:p>
          <a:p>
            <a:pPr marL="628650" lvl="1" indent="-171450">
              <a:spcBef>
                <a:spcPts val="0"/>
              </a:spcBef>
              <a:buFont typeface="Arial" panose="020B0604020202020204" pitchFamily="34" charset="0"/>
              <a:buChar char="•"/>
              <a:defRPr/>
            </a:pPr>
            <a:endParaRPr lang="en-GB" sz="1100" dirty="0">
              <a:solidFill>
                <a:srgbClr val="003C71"/>
              </a:solidFill>
            </a:endParaRPr>
          </a:p>
          <a:p>
            <a:pPr marL="742950" lvl="1" indent="-285750">
              <a:spcBef>
                <a:spcPts val="0"/>
              </a:spcBef>
              <a:buFont typeface="Arial" panose="020B0604020202020204" pitchFamily="34" charset="0"/>
              <a:buChar char="•"/>
              <a:defRPr/>
            </a:pPr>
            <a:r>
              <a:rPr lang="en-GB" sz="1600" dirty="0">
                <a:solidFill>
                  <a:srgbClr val="003C71"/>
                </a:solidFill>
              </a:rPr>
              <a:t>Ignition quality</a:t>
            </a:r>
          </a:p>
        </p:txBody>
      </p:sp>
    </p:spTree>
    <p:extLst>
      <p:ext uri="{BB962C8B-B14F-4D97-AF65-F5344CB8AC3E}">
        <p14:creationId xmlns:p14="http://schemas.microsoft.com/office/powerpoint/2010/main" val="1256818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t-IT" altLang="en-US" b="0" dirty="0"/>
              <a:t>Al &amp; Si Content - </a:t>
            </a:r>
            <a:r>
              <a:rPr lang="en-GB" altLang="en-US" b="0" dirty="0">
                <a:solidFill>
                  <a:schemeClr val="accent1"/>
                </a:solidFill>
                <a:latin typeface="Frutiger LT 55 "/>
              </a:rPr>
              <a:t>samples tested with Al &amp; Si &gt; 40 mg/kg. </a:t>
            </a:r>
            <a:endParaRPr lang="en-GB" b="0" dirty="0">
              <a:solidFill>
                <a:schemeClr val="tx1">
                  <a:lumMod val="75000"/>
                  <a:lumOff val="25000"/>
                </a:schemeClr>
              </a:solidFill>
            </a:endParaRPr>
          </a:p>
        </p:txBody>
      </p:sp>
      <p:sp>
        <p:nvSpPr>
          <p:cNvPr id="5" name="Footer Placeholder 4"/>
          <p:cNvSpPr>
            <a:spLocks noGrp="1"/>
          </p:cNvSpPr>
          <p:nvPr>
            <p:ph type="ftr" sz="quarter" idx="10"/>
          </p:nvPr>
        </p:nvSpPr>
        <p:spPr/>
        <p:txBody>
          <a:bodyPr/>
          <a:lstStyle/>
          <a:p>
            <a:r>
              <a:rPr lang="en-GB"/>
              <a:t>Lloyd's Register</a:t>
            </a:r>
            <a:endParaRPr lang="en-GB" dirty="0"/>
          </a:p>
        </p:txBody>
      </p:sp>
      <p:sp>
        <p:nvSpPr>
          <p:cNvPr id="6" name="Slide Number Placeholder 5"/>
          <p:cNvSpPr>
            <a:spLocks noGrp="1"/>
          </p:cNvSpPr>
          <p:nvPr>
            <p:ph type="sldNum" sz="quarter" idx="11"/>
          </p:nvPr>
        </p:nvSpPr>
        <p:spPr/>
        <p:txBody>
          <a:bodyPr/>
          <a:lstStyle/>
          <a:p>
            <a:fld id="{790C35FC-E2F7-4E1E-BB04-6742D189A249}" type="slidenum">
              <a:rPr lang="en-GB" smtClean="0"/>
              <a:pPr/>
              <a:t>21</a:t>
            </a:fld>
            <a:endParaRPr lang="en-GB"/>
          </a:p>
        </p:txBody>
      </p:sp>
    </p:spTree>
    <p:extLst>
      <p:ext uri="{BB962C8B-B14F-4D97-AF65-F5344CB8AC3E}">
        <p14:creationId xmlns:p14="http://schemas.microsoft.com/office/powerpoint/2010/main" val="3803008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t-IT" altLang="en-US" b="0" dirty="0"/>
              <a:t>Al &amp; Si Content - </a:t>
            </a:r>
            <a:r>
              <a:rPr lang="en-GB" altLang="en-US" sz="2000" b="0" dirty="0">
                <a:solidFill>
                  <a:schemeClr val="accent1"/>
                </a:solidFill>
                <a:latin typeface="Frutiger LT 55 "/>
              </a:rPr>
              <a:t>samples tested with Al &amp; Si &gt; 40 mg/kg visualised. </a:t>
            </a:r>
            <a:endParaRPr lang="en-GB" sz="2000" b="0" dirty="0">
              <a:solidFill>
                <a:schemeClr val="tx1">
                  <a:lumMod val="75000"/>
                  <a:lumOff val="25000"/>
                </a:schemeClr>
              </a:solidFill>
            </a:endParaRPr>
          </a:p>
        </p:txBody>
      </p:sp>
      <p:sp>
        <p:nvSpPr>
          <p:cNvPr id="5" name="Footer Placeholder 4"/>
          <p:cNvSpPr>
            <a:spLocks noGrp="1"/>
          </p:cNvSpPr>
          <p:nvPr>
            <p:ph type="ftr" sz="quarter" idx="10"/>
          </p:nvPr>
        </p:nvSpPr>
        <p:spPr/>
        <p:txBody>
          <a:bodyPr/>
          <a:lstStyle/>
          <a:p>
            <a:r>
              <a:rPr lang="en-GB"/>
              <a:t>Lloyd's Register</a:t>
            </a:r>
            <a:endParaRPr lang="en-GB" dirty="0"/>
          </a:p>
        </p:txBody>
      </p:sp>
      <p:sp>
        <p:nvSpPr>
          <p:cNvPr id="6" name="Slide Number Placeholder 5"/>
          <p:cNvSpPr>
            <a:spLocks noGrp="1"/>
          </p:cNvSpPr>
          <p:nvPr>
            <p:ph type="sldNum" sz="quarter" idx="11"/>
          </p:nvPr>
        </p:nvSpPr>
        <p:spPr/>
        <p:txBody>
          <a:bodyPr/>
          <a:lstStyle/>
          <a:p>
            <a:fld id="{790C35FC-E2F7-4E1E-BB04-6742D189A249}" type="slidenum">
              <a:rPr lang="en-GB" smtClean="0"/>
              <a:pPr/>
              <a:t>22</a:t>
            </a:fld>
            <a:endParaRPr lang="en-GB"/>
          </a:p>
        </p:txBody>
      </p:sp>
    </p:spTree>
    <p:extLst>
      <p:ext uri="{BB962C8B-B14F-4D97-AF65-F5344CB8AC3E}">
        <p14:creationId xmlns:p14="http://schemas.microsoft.com/office/powerpoint/2010/main" val="2342134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t-IT" altLang="en-US" b="0" dirty="0"/>
              <a:t>Al &amp; Si Analysis Distribution </a:t>
            </a:r>
            <a:endParaRPr lang="en-GB" b="0" dirty="0"/>
          </a:p>
        </p:txBody>
      </p:sp>
      <p:sp>
        <p:nvSpPr>
          <p:cNvPr id="5" name="Footer Placeholder 4"/>
          <p:cNvSpPr>
            <a:spLocks noGrp="1"/>
          </p:cNvSpPr>
          <p:nvPr>
            <p:ph type="ftr" sz="quarter" idx="10"/>
          </p:nvPr>
        </p:nvSpPr>
        <p:spPr/>
        <p:txBody>
          <a:bodyPr/>
          <a:lstStyle/>
          <a:p>
            <a:r>
              <a:rPr lang="en-GB"/>
              <a:t>Lloyd's Register</a:t>
            </a:r>
            <a:endParaRPr lang="en-GB" dirty="0"/>
          </a:p>
        </p:txBody>
      </p:sp>
      <p:sp>
        <p:nvSpPr>
          <p:cNvPr id="6" name="Slide Number Placeholder 5"/>
          <p:cNvSpPr>
            <a:spLocks noGrp="1"/>
          </p:cNvSpPr>
          <p:nvPr>
            <p:ph type="sldNum" sz="quarter" idx="11"/>
          </p:nvPr>
        </p:nvSpPr>
        <p:spPr/>
        <p:txBody>
          <a:bodyPr/>
          <a:lstStyle/>
          <a:p>
            <a:fld id="{790C35FC-E2F7-4E1E-BB04-6742D189A249}" type="slidenum">
              <a:rPr lang="en-GB" smtClean="0"/>
              <a:pPr/>
              <a:t>23</a:t>
            </a:fld>
            <a:endParaRPr lang="en-GB"/>
          </a:p>
        </p:txBody>
      </p:sp>
    </p:spTree>
    <p:extLst>
      <p:ext uri="{BB962C8B-B14F-4D97-AF65-F5344CB8AC3E}">
        <p14:creationId xmlns:p14="http://schemas.microsoft.com/office/powerpoint/2010/main" val="4194157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it-IT" altLang="en-US" b="0" dirty="0"/>
              <a:t>Al &amp; Si Content - </a:t>
            </a:r>
            <a:r>
              <a:rPr lang="it-IT" altLang="en-US" b="0" dirty="0" err="1"/>
              <a:t>Recommendations</a:t>
            </a:r>
            <a:r>
              <a:rPr lang="it-IT" altLang="en-US" b="0" dirty="0"/>
              <a:t> </a:t>
            </a:r>
            <a:endParaRPr lang="en-GB" b="0" dirty="0"/>
          </a:p>
        </p:txBody>
      </p:sp>
      <p:sp>
        <p:nvSpPr>
          <p:cNvPr id="5" name="Footer Placeholder 4"/>
          <p:cNvSpPr>
            <a:spLocks noGrp="1"/>
          </p:cNvSpPr>
          <p:nvPr>
            <p:ph type="ftr" sz="quarter" idx="10"/>
          </p:nvPr>
        </p:nvSpPr>
        <p:spPr/>
        <p:txBody>
          <a:bodyPr/>
          <a:lstStyle/>
          <a:p>
            <a:r>
              <a:rPr lang="en-GB"/>
              <a:t>Lloyd's Register</a:t>
            </a:r>
            <a:endParaRPr lang="en-GB" dirty="0"/>
          </a:p>
        </p:txBody>
      </p:sp>
      <p:sp>
        <p:nvSpPr>
          <p:cNvPr id="6" name="Slide Number Placeholder 5"/>
          <p:cNvSpPr>
            <a:spLocks noGrp="1"/>
          </p:cNvSpPr>
          <p:nvPr>
            <p:ph type="sldNum" sz="quarter" idx="11"/>
          </p:nvPr>
        </p:nvSpPr>
        <p:spPr/>
        <p:txBody>
          <a:bodyPr/>
          <a:lstStyle/>
          <a:p>
            <a:fld id="{790C35FC-E2F7-4E1E-BB04-6742D189A249}" type="slidenum">
              <a:rPr lang="en-GB" smtClean="0"/>
              <a:pPr/>
              <a:t>24</a:t>
            </a:fld>
            <a:endParaRPr lang="en-GB"/>
          </a:p>
        </p:txBody>
      </p:sp>
      <p:sp>
        <p:nvSpPr>
          <p:cNvPr id="7" name="Content Placeholder 1"/>
          <p:cNvSpPr>
            <a:spLocks noGrp="1"/>
          </p:cNvSpPr>
          <p:nvPr>
            <p:ph idx="1"/>
          </p:nvPr>
        </p:nvSpPr>
        <p:spPr>
          <a:xfrm>
            <a:off x="601039" y="965771"/>
            <a:ext cx="8948709" cy="4110978"/>
          </a:xfrm>
          <a:solidFill>
            <a:schemeClr val="tx2"/>
          </a:solidFill>
          <a:ln w="254000">
            <a:solidFill>
              <a:schemeClr val="tx2"/>
            </a:solidFill>
            <a:miter lim="800000"/>
          </a:ln>
        </p:spPr>
        <p:txBody>
          <a:bodyPr/>
          <a:lstStyle/>
          <a:p>
            <a:pPr marL="0" indent="0">
              <a:spcBef>
                <a:spcPts val="0"/>
              </a:spcBef>
              <a:buFontTx/>
              <a:buNone/>
            </a:pPr>
            <a:r>
              <a:rPr lang="en-GB" altLang="en-US" sz="2000" dirty="0">
                <a:solidFill>
                  <a:schemeClr val="bg1"/>
                </a:solidFill>
                <a:latin typeface="+mj-lt"/>
              </a:rPr>
              <a:t>In cases where Al&amp; Si content of the fuel is elevated, following guidelines may be considered:</a:t>
            </a:r>
          </a:p>
          <a:p>
            <a:pPr marL="0" indent="0">
              <a:spcBef>
                <a:spcPts val="0"/>
              </a:spcBef>
              <a:buFontTx/>
              <a:buNone/>
            </a:pPr>
            <a:endParaRPr lang="en-GB" altLang="en-US" sz="1100" dirty="0">
              <a:solidFill>
                <a:schemeClr val="bg1"/>
              </a:solidFill>
              <a:latin typeface="+mj-lt"/>
            </a:endParaRPr>
          </a:p>
          <a:p>
            <a:pPr>
              <a:spcBef>
                <a:spcPts val="0"/>
              </a:spcBef>
            </a:pPr>
            <a:r>
              <a:rPr lang="en-GB" altLang="en-US" sz="1600" dirty="0">
                <a:solidFill>
                  <a:schemeClr val="bg1"/>
                </a:solidFill>
                <a:latin typeface="+mj-lt"/>
              </a:rPr>
              <a:t>Fuel to be kept in settling tanks for maximum possible time to allow for separation by gravity.</a:t>
            </a:r>
          </a:p>
          <a:p>
            <a:pPr>
              <a:spcBef>
                <a:spcPts val="0"/>
              </a:spcBef>
            </a:pPr>
            <a:endParaRPr lang="en-GB" altLang="en-US" sz="1400" dirty="0">
              <a:solidFill>
                <a:schemeClr val="bg1"/>
              </a:solidFill>
              <a:latin typeface="+mj-lt"/>
            </a:endParaRPr>
          </a:p>
          <a:p>
            <a:pPr>
              <a:spcBef>
                <a:spcPts val="0"/>
              </a:spcBef>
            </a:pPr>
            <a:r>
              <a:rPr lang="en-GB" altLang="en-US" sz="1600" dirty="0">
                <a:solidFill>
                  <a:schemeClr val="bg1"/>
                </a:solidFill>
                <a:latin typeface="+mj-lt"/>
              </a:rPr>
              <a:t>Settling tank should be drained off for water/sediments at regular intervals, observing any change in the degree of water/sediment being drained.</a:t>
            </a:r>
          </a:p>
          <a:p>
            <a:pPr>
              <a:spcBef>
                <a:spcPts val="0"/>
              </a:spcBef>
            </a:pPr>
            <a:endParaRPr lang="en-GB" altLang="en-US" sz="1400" dirty="0">
              <a:solidFill>
                <a:schemeClr val="bg1"/>
              </a:solidFill>
              <a:latin typeface="+mj-lt"/>
            </a:endParaRPr>
          </a:p>
          <a:p>
            <a:pPr>
              <a:spcBef>
                <a:spcPts val="0"/>
              </a:spcBef>
            </a:pPr>
            <a:r>
              <a:rPr lang="en-GB" altLang="en-US" sz="1600" dirty="0">
                <a:solidFill>
                  <a:schemeClr val="bg1"/>
                </a:solidFill>
                <a:latin typeface="+mj-lt"/>
              </a:rPr>
              <a:t>Operating purifiers in parallel/series as per machinery manufacturer’s guidelines.</a:t>
            </a:r>
          </a:p>
          <a:p>
            <a:pPr>
              <a:spcBef>
                <a:spcPts val="0"/>
              </a:spcBef>
            </a:pPr>
            <a:endParaRPr lang="en-GB" altLang="en-US" sz="1400" dirty="0">
              <a:solidFill>
                <a:schemeClr val="bg1"/>
              </a:solidFill>
              <a:latin typeface="+mj-lt"/>
            </a:endParaRPr>
          </a:p>
          <a:p>
            <a:pPr>
              <a:spcBef>
                <a:spcPts val="0"/>
              </a:spcBef>
            </a:pPr>
            <a:r>
              <a:rPr lang="en-GB" altLang="en-US" sz="1600" dirty="0">
                <a:solidFill>
                  <a:schemeClr val="bg1"/>
                </a:solidFill>
                <a:latin typeface="+mj-lt"/>
              </a:rPr>
              <a:t>De-Sludge cycle frequency may be increased to ensure that the bowl is kept clean and providing maximum design efficiency to separate the cat fines from the fuel oil.</a:t>
            </a:r>
          </a:p>
          <a:p>
            <a:pPr>
              <a:spcBef>
                <a:spcPts val="0"/>
              </a:spcBef>
            </a:pPr>
            <a:endParaRPr lang="en-GB" altLang="en-US" sz="1400" dirty="0">
              <a:solidFill>
                <a:schemeClr val="bg1"/>
              </a:solidFill>
              <a:latin typeface="+mj-lt"/>
            </a:endParaRPr>
          </a:p>
          <a:p>
            <a:pPr>
              <a:spcBef>
                <a:spcPts val="0"/>
              </a:spcBef>
            </a:pPr>
            <a:r>
              <a:rPr lang="en-GB" altLang="en-US" sz="1600" dirty="0">
                <a:solidFill>
                  <a:schemeClr val="bg1"/>
                </a:solidFill>
                <a:latin typeface="+mj-lt"/>
              </a:rPr>
              <a:t>Close monitoring of the fuel pump index on main engine and generating machinery fitted with plunger and barrel assembly type fuel pumps in respect to set power output whilst this fuel is in use.</a:t>
            </a:r>
          </a:p>
          <a:p>
            <a:pPr>
              <a:spcBef>
                <a:spcPts val="0"/>
              </a:spcBef>
            </a:pPr>
            <a:endParaRPr lang="en-GB" altLang="en-US" sz="1400" dirty="0">
              <a:solidFill>
                <a:schemeClr val="bg1"/>
              </a:solidFill>
              <a:latin typeface="+mj-lt"/>
            </a:endParaRPr>
          </a:p>
          <a:p>
            <a:pPr>
              <a:spcBef>
                <a:spcPts val="0"/>
              </a:spcBef>
            </a:pPr>
            <a:r>
              <a:rPr lang="en-GB" altLang="en-US" sz="1600" dirty="0">
                <a:solidFill>
                  <a:schemeClr val="bg1"/>
                </a:solidFill>
                <a:latin typeface="+mj-lt"/>
              </a:rPr>
              <a:t>Close monitoring of the cylinder liner and piston ring pack condition during the use of this fuel.</a:t>
            </a:r>
          </a:p>
        </p:txBody>
      </p:sp>
    </p:spTree>
    <p:extLst>
      <p:ext uri="{BB962C8B-B14F-4D97-AF65-F5344CB8AC3E}">
        <p14:creationId xmlns:p14="http://schemas.microsoft.com/office/powerpoint/2010/main" val="3758185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it-IT" altLang="en-US" b="0" dirty="0"/>
              <a:t>Sulphur – </a:t>
            </a:r>
            <a:r>
              <a:rPr lang="it-IT" altLang="en-US" b="0" dirty="0" err="1"/>
              <a:t>Exhaust</a:t>
            </a:r>
            <a:r>
              <a:rPr lang="it-IT" altLang="en-US" b="0" dirty="0"/>
              <a:t> Gas </a:t>
            </a:r>
            <a:r>
              <a:rPr lang="it-IT" altLang="en-US" b="0" dirty="0" err="1"/>
              <a:t>Emissions</a:t>
            </a:r>
            <a:r>
              <a:rPr lang="it-IT" altLang="en-US" b="0" dirty="0"/>
              <a:t>  </a:t>
            </a:r>
            <a:endParaRPr lang="en-GB" b="0" dirty="0"/>
          </a:p>
        </p:txBody>
      </p:sp>
      <p:sp>
        <p:nvSpPr>
          <p:cNvPr id="5" name="Footer Placeholder 4"/>
          <p:cNvSpPr>
            <a:spLocks noGrp="1"/>
          </p:cNvSpPr>
          <p:nvPr>
            <p:ph type="ftr" sz="quarter" idx="10"/>
          </p:nvPr>
        </p:nvSpPr>
        <p:spPr/>
        <p:txBody>
          <a:bodyPr/>
          <a:lstStyle/>
          <a:p>
            <a:r>
              <a:rPr lang="en-GB"/>
              <a:t>Lloyd's Register</a:t>
            </a:r>
            <a:endParaRPr lang="en-GB" dirty="0"/>
          </a:p>
        </p:txBody>
      </p:sp>
      <p:sp>
        <p:nvSpPr>
          <p:cNvPr id="6" name="Slide Number Placeholder 5"/>
          <p:cNvSpPr>
            <a:spLocks noGrp="1"/>
          </p:cNvSpPr>
          <p:nvPr>
            <p:ph type="sldNum" sz="quarter" idx="11"/>
          </p:nvPr>
        </p:nvSpPr>
        <p:spPr/>
        <p:txBody>
          <a:bodyPr/>
          <a:lstStyle/>
          <a:p>
            <a:fld id="{790C35FC-E2F7-4E1E-BB04-6742D189A249}" type="slidenum">
              <a:rPr lang="en-GB" smtClean="0"/>
              <a:pPr/>
              <a:t>25</a:t>
            </a:fld>
            <a:endParaRPr lang="en-GB"/>
          </a:p>
        </p:txBody>
      </p:sp>
      <p:sp>
        <p:nvSpPr>
          <p:cNvPr id="8" name="Content Placeholder 1"/>
          <p:cNvSpPr>
            <a:spLocks noGrp="1"/>
          </p:cNvSpPr>
          <p:nvPr>
            <p:ph idx="1"/>
          </p:nvPr>
        </p:nvSpPr>
        <p:spPr>
          <a:xfrm>
            <a:off x="601200" y="964799"/>
            <a:ext cx="8949600" cy="4111200"/>
          </a:xfrm>
          <a:solidFill>
            <a:srgbClr val="3B8EDE"/>
          </a:solidFill>
          <a:ln w="254000">
            <a:solidFill>
              <a:schemeClr val="tx2"/>
            </a:solidFill>
            <a:miter lim="800000"/>
          </a:ln>
        </p:spPr>
        <p:txBody>
          <a:bodyPr/>
          <a:lstStyle/>
          <a:p>
            <a:pPr marL="0" lvl="1" indent="0">
              <a:spcBef>
                <a:spcPts val="0"/>
              </a:spcBef>
              <a:buSzPct val="80000"/>
              <a:buNone/>
            </a:pPr>
            <a:r>
              <a:rPr lang="en-SG" sz="2000" dirty="0">
                <a:solidFill>
                  <a:srgbClr val="FFFFFF"/>
                </a:solidFill>
              </a:rPr>
              <a:t>ECA Compliance</a:t>
            </a:r>
          </a:p>
          <a:p>
            <a:pPr marL="0" indent="0">
              <a:spcBef>
                <a:spcPts val="0"/>
              </a:spcBef>
              <a:buNone/>
            </a:pPr>
            <a:endParaRPr lang="en-SG" altLang="en-US" sz="1800" dirty="0"/>
          </a:p>
          <a:p>
            <a:pPr>
              <a:spcBef>
                <a:spcPts val="0"/>
              </a:spcBef>
              <a:spcAft>
                <a:spcPts val="2400"/>
              </a:spcAft>
            </a:pPr>
            <a:r>
              <a:rPr lang="en-US" sz="1800" dirty="0">
                <a:solidFill>
                  <a:srgbClr val="FFFFFF"/>
                </a:solidFill>
              </a:rPr>
              <a:t>No samples have been noted to fail compliance with MARPOL Annex VI Reg. 14.1.2 (max. S content outside ECA- </a:t>
            </a:r>
            <a:r>
              <a:rPr lang="en-US" sz="1800" dirty="0" err="1">
                <a:solidFill>
                  <a:srgbClr val="FFFFFF"/>
                </a:solidFill>
              </a:rPr>
              <a:t>SOx</a:t>
            </a:r>
            <a:r>
              <a:rPr lang="en-US" sz="1800" dirty="0">
                <a:solidFill>
                  <a:srgbClr val="FFFFFF"/>
                </a:solidFill>
              </a:rPr>
              <a:t> at 3.50% m/m).
 &lt;&lt;No.&gt;&gt; No samples have been noted to fail compliance with MARPOL Annex VI, Reg. 14.4.3 and the EU Directive requirement for EU ports (max S content at 0.10% m/m).</a:t>
            </a:r>
          </a:p>
          <a:p>
            <a:pPr>
              <a:spcBef>
                <a:spcPts val="0"/>
              </a:spcBef>
              <a:spcAft>
                <a:spcPts val="2400"/>
              </a:spcAft>
            </a:pPr>
            <a:r>
              <a:rPr lang="en-US" sz="1800" dirty="0">
                <a:solidFill>
                  <a:srgbClr val="FFFFFF"/>
                </a:solidFill>
              </a:rPr>
              <a:t> &lt;&lt;No.&gt;&gt; No samples have been noted to fail compliance with MARPOL Annex VI, Reg. 14.1.3 and the EU Directive requirement for EU ports (max S content at 0.50% m/m).</a:t>
            </a:r>
          </a:p>
          <a:p>
            <a:pPr marL="0" indent="0">
              <a:spcBef>
                <a:spcPts val="0"/>
              </a:spcBef>
              <a:spcAft>
                <a:spcPts val="1200"/>
              </a:spcAft>
              <a:buNone/>
            </a:pPr>
            <a:endParaRPr lang="en-GB" altLang="en-US" sz="1800" dirty="0"/>
          </a:p>
          <a:p>
            <a:pPr marL="0" indent="0">
              <a:spcBef>
                <a:spcPts val="0"/>
              </a:spcBef>
              <a:buNone/>
            </a:pPr>
            <a:r>
              <a:rPr lang="en-GB" altLang="en-US" sz="900" dirty="0">
                <a:solidFill>
                  <a:schemeClr val="bg1"/>
                </a:solidFill>
                <a:latin typeface="+mj-lt"/>
              </a:rPr>
              <a:t>These comments offered with regard to the application of the Annex VI and the EU Directive are those of 'an informed observer' and it should be noted that any final ruling can only come from the respective Flag State, Port State Control or the appropriate department of the Administration of the Annex VI Signatory State within whose waters the ship(s) affected are to operate and which may itself be guided / directed by advice from the International Maritime Organisation (IMO).</a:t>
            </a:r>
            <a:endParaRPr lang="en-US" altLang="en-US" sz="900" dirty="0">
              <a:solidFill>
                <a:schemeClr val="bg1"/>
              </a:solidFill>
              <a:latin typeface="+mj-lt"/>
            </a:endParaRPr>
          </a:p>
        </p:txBody>
      </p:sp>
    </p:spTree>
    <p:extLst>
      <p:ext uri="{BB962C8B-B14F-4D97-AF65-F5344CB8AC3E}">
        <p14:creationId xmlns:p14="http://schemas.microsoft.com/office/powerpoint/2010/main" val="3171299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it-IT" altLang="en-US" b="0" dirty="0"/>
              <a:t>Sulphur – </a:t>
            </a:r>
            <a:r>
              <a:rPr lang="it-IT" altLang="en-US" b="0" dirty="0" err="1"/>
              <a:t>Exhaust</a:t>
            </a:r>
            <a:r>
              <a:rPr lang="it-IT" altLang="en-US" b="0" dirty="0"/>
              <a:t> Gas </a:t>
            </a:r>
            <a:r>
              <a:rPr lang="it-IT" altLang="en-US" b="0" dirty="0" err="1"/>
              <a:t>Emissions</a:t>
            </a:r>
            <a:r>
              <a:rPr lang="it-IT" altLang="en-US" b="0" dirty="0"/>
              <a:t> / Best </a:t>
            </a:r>
            <a:r>
              <a:rPr lang="it-IT" altLang="en-US" b="0" dirty="0" err="1"/>
              <a:t>Practices</a:t>
            </a:r>
            <a:r>
              <a:rPr lang="it-IT" altLang="en-US" b="0" dirty="0"/>
              <a:t>  </a:t>
            </a:r>
            <a:endParaRPr lang="en-GB" b="0" dirty="0"/>
          </a:p>
        </p:txBody>
      </p:sp>
      <p:sp>
        <p:nvSpPr>
          <p:cNvPr id="5" name="Footer Placeholder 4"/>
          <p:cNvSpPr>
            <a:spLocks noGrp="1"/>
          </p:cNvSpPr>
          <p:nvPr>
            <p:ph type="ftr" sz="quarter" idx="10"/>
          </p:nvPr>
        </p:nvSpPr>
        <p:spPr/>
        <p:txBody>
          <a:bodyPr/>
          <a:lstStyle/>
          <a:p>
            <a:r>
              <a:rPr lang="en-GB"/>
              <a:t>Lloyd's Register</a:t>
            </a:r>
            <a:endParaRPr lang="en-GB" dirty="0"/>
          </a:p>
        </p:txBody>
      </p:sp>
      <p:sp>
        <p:nvSpPr>
          <p:cNvPr id="6" name="Slide Number Placeholder 5"/>
          <p:cNvSpPr>
            <a:spLocks noGrp="1"/>
          </p:cNvSpPr>
          <p:nvPr>
            <p:ph type="sldNum" sz="quarter" idx="11"/>
          </p:nvPr>
        </p:nvSpPr>
        <p:spPr/>
        <p:txBody>
          <a:bodyPr/>
          <a:lstStyle/>
          <a:p>
            <a:fld id="{790C35FC-E2F7-4E1E-BB04-6742D189A249}" type="slidenum">
              <a:rPr lang="en-GB" smtClean="0"/>
              <a:pPr/>
              <a:t>26</a:t>
            </a:fld>
            <a:endParaRPr lang="en-GB"/>
          </a:p>
        </p:txBody>
      </p:sp>
      <p:sp>
        <p:nvSpPr>
          <p:cNvPr id="7" name="Content Placeholder 1"/>
          <p:cNvSpPr>
            <a:spLocks noGrp="1"/>
          </p:cNvSpPr>
          <p:nvPr>
            <p:ph idx="1"/>
          </p:nvPr>
        </p:nvSpPr>
        <p:spPr>
          <a:xfrm>
            <a:off x="601199" y="964800"/>
            <a:ext cx="8949600" cy="4111200"/>
          </a:xfrm>
          <a:solidFill>
            <a:schemeClr val="tx2"/>
          </a:solidFill>
          <a:ln w="254000">
            <a:solidFill>
              <a:schemeClr val="tx2"/>
            </a:solidFill>
            <a:miter lim="800000"/>
          </a:ln>
        </p:spPr>
        <p:txBody>
          <a:bodyPr/>
          <a:lstStyle/>
          <a:p>
            <a:pPr marL="0" indent="0">
              <a:spcBef>
                <a:spcPts val="0"/>
              </a:spcBef>
              <a:buFontTx/>
              <a:buNone/>
              <a:defRPr/>
            </a:pPr>
            <a:r>
              <a:rPr lang="en-GB" sz="2000" dirty="0">
                <a:solidFill>
                  <a:schemeClr val="bg1"/>
                </a:solidFill>
              </a:rPr>
              <a:t>If tested sulphur content exceeds the sulphur requirement</a:t>
            </a:r>
          </a:p>
          <a:p>
            <a:pPr marL="0" indent="0">
              <a:spcBef>
                <a:spcPts val="0"/>
              </a:spcBef>
              <a:buFontTx/>
              <a:buNone/>
              <a:defRPr/>
            </a:pPr>
            <a:r>
              <a:rPr lang="en-SG" sz="1400" dirty="0">
                <a:solidFill>
                  <a:schemeClr val="bg1"/>
                </a:solidFill>
              </a:rPr>
              <a:t> </a:t>
            </a:r>
            <a:endParaRPr lang="en-GB" sz="1400" dirty="0">
              <a:solidFill>
                <a:schemeClr val="bg1"/>
              </a:solidFill>
            </a:endParaRPr>
          </a:p>
          <a:p>
            <a:pPr>
              <a:spcBef>
                <a:spcPts val="0"/>
              </a:spcBef>
              <a:defRPr/>
            </a:pPr>
            <a:r>
              <a:rPr lang="en-GB" sz="1600" dirty="0">
                <a:solidFill>
                  <a:schemeClr val="bg1"/>
                </a:solidFill>
              </a:rPr>
              <a:t>Supplier should be put on notice and requested to comment on the FOBAS finding regarding the sulphur content of the fuel.</a:t>
            </a:r>
          </a:p>
          <a:p>
            <a:pPr>
              <a:spcBef>
                <a:spcPts val="0"/>
              </a:spcBef>
              <a:defRPr/>
            </a:pPr>
            <a:endParaRPr lang="en-GB" sz="1600" dirty="0">
              <a:solidFill>
                <a:schemeClr val="bg1"/>
              </a:solidFill>
            </a:endParaRPr>
          </a:p>
          <a:p>
            <a:pPr>
              <a:spcBef>
                <a:spcPts val="0"/>
              </a:spcBef>
              <a:defRPr/>
            </a:pPr>
            <a:r>
              <a:rPr lang="en-GB" sz="1600" dirty="0">
                <a:solidFill>
                  <a:schemeClr val="bg1"/>
                </a:solidFill>
              </a:rPr>
              <a:t>Sample(s) of the subject fuel oil in storage tank(s) (assuming it has not been mixed upon loading) - from top / middle / bottom levels - should be tested to confirm the result of the initial bunker drip sample.</a:t>
            </a:r>
          </a:p>
          <a:p>
            <a:pPr>
              <a:spcBef>
                <a:spcPts val="0"/>
              </a:spcBef>
              <a:defRPr/>
            </a:pPr>
            <a:endParaRPr lang="en-GB" sz="1600" dirty="0">
              <a:solidFill>
                <a:schemeClr val="bg1"/>
              </a:solidFill>
            </a:endParaRPr>
          </a:p>
          <a:p>
            <a:pPr>
              <a:spcBef>
                <a:spcPts val="0"/>
              </a:spcBef>
              <a:defRPr/>
            </a:pPr>
            <a:r>
              <a:rPr lang="en-GB" sz="1600" dirty="0">
                <a:solidFill>
                  <a:schemeClr val="bg1"/>
                </a:solidFill>
              </a:rPr>
              <a:t>Subsequent to outcomes from points 1 and 2 above (as applicable), Flag State and relevant Bunker Supplier Registration Authority and Port State(s) should be duly advised and their guidance be requested.</a:t>
            </a:r>
          </a:p>
          <a:p>
            <a:pPr>
              <a:spcBef>
                <a:spcPts val="0"/>
              </a:spcBef>
              <a:defRPr/>
            </a:pPr>
            <a:endParaRPr lang="en-GB" sz="1600" dirty="0">
              <a:solidFill>
                <a:schemeClr val="bg1"/>
              </a:solidFill>
            </a:endParaRPr>
          </a:p>
          <a:p>
            <a:pPr>
              <a:spcBef>
                <a:spcPts val="0"/>
              </a:spcBef>
              <a:defRPr/>
            </a:pPr>
            <a:r>
              <a:rPr lang="en-GB" sz="1600" dirty="0">
                <a:solidFill>
                  <a:schemeClr val="bg1"/>
                </a:solidFill>
              </a:rPr>
              <a:t>Keep all records such as BDNs, log book entries, communications to relevant parties, fuel loading, transfer and change over details in good order.</a:t>
            </a:r>
          </a:p>
        </p:txBody>
      </p:sp>
    </p:spTree>
    <p:extLst>
      <p:ext uri="{BB962C8B-B14F-4D97-AF65-F5344CB8AC3E}">
        <p14:creationId xmlns:p14="http://schemas.microsoft.com/office/powerpoint/2010/main" val="1609008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it-IT" altLang="en-US" b="0" dirty="0" err="1"/>
              <a:t>Density</a:t>
            </a:r>
            <a:r>
              <a:rPr lang="it-IT" altLang="en-US" b="0" dirty="0"/>
              <a:t> </a:t>
            </a:r>
            <a:r>
              <a:rPr lang="it-IT" altLang="en-US" b="0" dirty="0" err="1"/>
              <a:t>Observations</a:t>
            </a:r>
            <a:endParaRPr lang="en-GB" b="0" dirty="0"/>
          </a:p>
        </p:txBody>
      </p:sp>
      <p:sp>
        <p:nvSpPr>
          <p:cNvPr id="5" name="Footer Placeholder 4"/>
          <p:cNvSpPr>
            <a:spLocks noGrp="1"/>
          </p:cNvSpPr>
          <p:nvPr>
            <p:ph type="ftr" sz="quarter" idx="10"/>
          </p:nvPr>
        </p:nvSpPr>
        <p:spPr/>
        <p:txBody>
          <a:bodyPr/>
          <a:lstStyle/>
          <a:p>
            <a:r>
              <a:rPr lang="en-GB"/>
              <a:t>Lloyd's Register</a:t>
            </a:r>
            <a:endParaRPr lang="en-GB" dirty="0"/>
          </a:p>
        </p:txBody>
      </p:sp>
      <p:sp>
        <p:nvSpPr>
          <p:cNvPr id="6" name="Slide Number Placeholder 5"/>
          <p:cNvSpPr>
            <a:spLocks noGrp="1"/>
          </p:cNvSpPr>
          <p:nvPr>
            <p:ph type="sldNum" sz="quarter" idx="11"/>
          </p:nvPr>
        </p:nvSpPr>
        <p:spPr/>
        <p:txBody>
          <a:bodyPr/>
          <a:lstStyle/>
          <a:p>
            <a:fld id="{790C35FC-E2F7-4E1E-BB04-6742D189A249}" type="slidenum">
              <a:rPr lang="en-GB" smtClean="0"/>
              <a:pPr/>
              <a:t>27</a:t>
            </a:fld>
            <a:endParaRPr lang="en-GB"/>
          </a:p>
        </p:txBody>
      </p:sp>
      <p:sp>
        <p:nvSpPr>
          <p:cNvPr id="8" name="Content Placeholder 1"/>
          <p:cNvSpPr>
            <a:spLocks noGrp="1"/>
          </p:cNvSpPr>
          <p:nvPr>
            <p:ph idx="1"/>
          </p:nvPr>
        </p:nvSpPr>
        <p:spPr>
          <a:xfrm>
            <a:off x="601200" y="964799"/>
            <a:ext cx="8949600" cy="4111200"/>
          </a:xfrm>
          <a:solidFill>
            <a:schemeClr val="tx2"/>
          </a:solidFill>
          <a:ln w="254000">
            <a:solidFill>
              <a:schemeClr val="tx2"/>
            </a:solidFill>
            <a:miter lim="800000"/>
          </a:ln>
        </p:spPr>
        <p:txBody>
          <a:bodyPr/>
          <a:lstStyle/>
          <a:p>
            <a:pPr marL="0" indent="0">
              <a:spcBef>
                <a:spcPts val="0"/>
              </a:spcBef>
              <a:buNone/>
              <a:defRPr/>
            </a:pPr>
            <a:r>
              <a:rPr lang="en-GB" sz="2000" dirty="0">
                <a:solidFill>
                  <a:schemeClr val="bg1"/>
                </a:solidFill>
              </a:rPr>
              <a:t>Importance of the fuel density is dual – </a:t>
            </a:r>
          </a:p>
          <a:p>
            <a:pPr marL="0" indent="0">
              <a:spcBef>
                <a:spcPts val="0"/>
              </a:spcBef>
              <a:buNone/>
              <a:defRPr/>
            </a:pPr>
            <a:endParaRPr lang="en-GB" sz="2000" dirty="0">
              <a:solidFill>
                <a:schemeClr val="bg1"/>
              </a:solidFill>
            </a:endParaRPr>
          </a:p>
          <a:p>
            <a:pPr>
              <a:spcBef>
                <a:spcPts val="0"/>
              </a:spcBef>
              <a:defRPr/>
            </a:pPr>
            <a:r>
              <a:rPr lang="en-GB" sz="1600" dirty="0">
                <a:solidFill>
                  <a:schemeClr val="bg1"/>
                </a:solidFill>
              </a:rPr>
              <a:t>It has both technical and commercial implications </a:t>
            </a:r>
          </a:p>
          <a:p>
            <a:pPr>
              <a:spcBef>
                <a:spcPts val="0"/>
              </a:spcBef>
              <a:defRPr/>
            </a:pPr>
            <a:endParaRPr lang="en-GB" sz="1600" dirty="0">
              <a:solidFill>
                <a:schemeClr val="bg1"/>
              </a:solidFill>
            </a:endParaRPr>
          </a:p>
          <a:p>
            <a:pPr>
              <a:spcBef>
                <a:spcPts val="0"/>
              </a:spcBef>
              <a:defRPr/>
            </a:pPr>
            <a:r>
              <a:rPr lang="en-GB" sz="1600" dirty="0">
                <a:solidFill>
                  <a:schemeClr val="bg1"/>
                </a:solidFill>
              </a:rPr>
              <a:t>It needs to be ensured that the vessel's purification system can handle the density of the fuel.</a:t>
            </a:r>
          </a:p>
          <a:p>
            <a:pPr>
              <a:spcBef>
                <a:spcPts val="0"/>
              </a:spcBef>
              <a:defRPr/>
            </a:pPr>
            <a:r>
              <a:rPr lang="en-GB" sz="1600" dirty="0">
                <a:solidFill>
                  <a:schemeClr val="bg1"/>
                </a:solidFill>
              </a:rPr>
              <a:t>As a rule of thumb, density differences of 0.010 kg/l should be monitored and discussed.</a:t>
            </a:r>
          </a:p>
          <a:p>
            <a:pPr>
              <a:spcBef>
                <a:spcPts val="0"/>
              </a:spcBef>
              <a:defRPr/>
            </a:pPr>
            <a:endParaRPr lang="en-GB" sz="1600" dirty="0">
              <a:solidFill>
                <a:schemeClr val="bg1"/>
              </a:solidFill>
            </a:endParaRPr>
          </a:p>
          <a:p>
            <a:pPr>
              <a:spcBef>
                <a:spcPts val="0"/>
              </a:spcBef>
              <a:defRPr/>
            </a:pPr>
            <a:r>
              <a:rPr lang="en-GB" sz="1600" dirty="0">
                <a:solidFill>
                  <a:schemeClr val="bg1"/>
                </a:solidFill>
              </a:rPr>
              <a:t>Tested density lower than the density stated on the bunker delivery note (BDN) indicates potential short-loading of the vessel.</a:t>
            </a:r>
          </a:p>
          <a:p>
            <a:pPr>
              <a:spcBef>
                <a:spcPts val="0"/>
              </a:spcBef>
              <a:defRPr/>
            </a:pPr>
            <a:endParaRPr lang="en-GB" sz="1600" dirty="0">
              <a:solidFill>
                <a:schemeClr val="bg1"/>
              </a:solidFill>
            </a:endParaRPr>
          </a:p>
          <a:p>
            <a:pPr>
              <a:spcBef>
                <a:spcPts val="0"/>
              </a:spcBef>
              <a:defRPr/>
            </a:pPr>
            <a:r>
              <a:rPr lang="en-GB" sz="1600" dirty="0">
                <a:solidFill>
                  <a:schemeClr val="bg1"/>
                </a:solidFill>
              </a:rPr>
              <a:t>Based on analysis results and BDN advised data for bunkerings during this period, two significant differences have been noted between advised and tested densities, as per below table.</a:t>
            </a:r>
          </a:p>
        </p:txBody>
      </p:sp>
      <p:sp>
        <p:nvSpPr>
          <p:cNvPr id="10" name="TextBox 2"/>
          <p:cNvSpPr txBox="1">
            <a:spLocks noChangeArrowheads="1"/>
          </p:cNvSpPr>
          <p:nvPr/>
        </p:nvSpPr>
        <p:spPr bwMode="auto">
          <a:xfrm>
            <a:off x="770251" y="4669720"/>
            <a:ext cx="77771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15000"/>
              </a:spcBef>
              <a:spcAft>
                <a:spcPct val="15000"/>
              </a:spcAft>
              <a:buClr>
                <a:srgbClr val="4D4E53"/>
              </a:buClr>
              <a:buSzPct val="70000"/>
              <a:buChar char="•"/>
              <a:defRPr>
                <a:solidFill>
                  <a:srgbClr val="003C71"/>
                </a:solidFill>
                <a:latin typeface="Frutiger LT 55 Roman" pitchFamily="34" charset="0"/>
                <a:cs typeface="Arial" pitchFamily="34" charset="0"/>
              </a:defRPr>
            </a:lvl1pPr>
            <a:lvl2pPr marL="742950" indent="-285750" eaLnBrk="0" hangingPunct="0">
              <a:spcBef>
                <a:spcPct val="15000"/>
              </a:spcBef>
              <a:spcAft>
                <a:spcPct val="15000"/>
              </a:spcAft>
              <a:buClr>
                <a:srgbClr val="4D4E53"/>
              </a:buClr>
              <a:buSzPct val="70000"/>
              <a:buChar char="•"/>
              <a:defRPr>
                <a:solidFill>
                  <a:srgbClr val="003C71"/>
                </a:solidFill>
                <a:latin typeface="Frutiger LT 55 Roman" pitchFamily="34" charset="0"/>
                <a:cs typeface="Arial" pitchFamily="34" charset="0"/>
              </a:defRPr>
            </a:lvl2pPr>
            <a:lvl3pPr marL="1143000" indent="-228600" eaLnBrk="0" hangingPunct="0">
              <a:spcBef>
                <a:spcPct val="15000"/>
              </a:spcBef>
              <a:spcAft>
                <a:spcPct val="15000"/>
              </a:spcAft>
              <a:buClr>
                <a:srgbClr val="4D4E53"/>
              </a:buClr>
              <a:buSzPct val="70000"/>
              <a:buChar char="•"/>
              <a:defRPr>
                <a:solidFill>
                  <a:srgbClr val="003C71"/>
                </a:solidFill>
                <a:latin typeface="Frutiger LT 55 Roman" pitchFamily="34" charset="0"/>
                <a:cs typeface="Arial" pitchFamily="34" charset="0"/>
              </a:defRPr>
            </a:lvl3pPr>
            <a:lvl4pPr marL="1600200" indent="-228600" eaLnBrk="0" hangingPunct="0">
              <a:spcBef>
                <a:spcPct val="15000"/>
              </a:spcBef>
              <a:spcAft>
                <a:spcPct val="15000"/>
              </a:spcAft>
              <a:buClr>
                <a:srgbClr val="4D4E53"/>
              </a:buClr>
              <a:buSzPct val="70000"/>
              <a:buChar char="•"/>
              <a:defRPr>
                <a:solidFill>
                  <a:srgbClr val="003C71"/>
                </a:solidFill>
                <a:latin typeface="Frutiger LT 55 Roman" pitchFamily="34" charset="0"/>
                <a:cs typeface="Arial" pitchFamily="34" charset="0"/>
              </a:defRPr>
            </a:lvl4pPr>
            <a:lvl5pPr marL="2057400" indent="-228600" eaLnBrk="0" hangingPunct="0">
              <a:spcBef>
                <a:spcPct val="15000"/>
              </a:spcBef>
              <a:spcAft>
                <a:spcPct val="15000"/>
              </a:spcAft>
              <a:buClr>
                <a:srgbClr val="4D4E53"/>
              </a:buClr>
              <a:buSzPct val="70000"/>
              <a:buChar char="•"/>
              <a:defRPr>
                <a:solidFill>
                  <a:srgbClr val="003C71"/>
                </a:solidFill>
                <a:latin typeface="Frutiger LT 55 Roman" pitchFamily="34" charset="0"/>
                <a:cs typeface="Arial" pitchFamily="34" charset="0"/>
              </a:defRPr>
            </a:lvl5pPr>
            <a:lvl6pPr marL="2514600" indent="-228600" eaLnBrk="0" fontAlgn="base" hangingPunct="0">
              <a:spcBef>
                <a:spcPct val="15000"/>
              </a:spcBef>
              <a:spcAft>
                <a:spcPct val="15000"/>
              </a:spcAft>
              <a:buClr>
                <a:srgbClr val="4D4E53"/>
              </a:buClr>
              <a:buSzPct val="70000"/>
              <a:buChar char="•"/>
              <a:defRPr>
                <a:solidFill>
                  <a:srgbClr val="003C71"/>
                </a:solidFill>
                <a:latin typeface="Frutiger LT 55 Roman" pitchFamily="34" charset="0"/>
                <a:cs typeface="Arial" pitchFamily="34" charset="0"/>
              </a:defRPr>
            </a:lvl6pPr>
            <a:lvl7pPr marL="2971800" indent="-228600" eaLnBrk="0" fontAlgn="base" hangingPunct="0">
              <a:spcBef>
                <a:spcPct val="15000"/>
              </a:spcBef>
              <a:spcAft>
                <a:spcPct val="15000"/>
              </a:spcAft>
              <a:buClr>
                <a:srgbClr val="4D4E53"/>
              </a:buClr>
              <a:buSzPct val="70000"/>
              <a:buChar char="•"/>
              <a:defRPr>
                <a:solidFill>
                  <a:srgbClr val="003C71"/>
                </a:solidFill>
                <a:latin typeface="Frutiger LT 55 Roman" pitchFamily="34" charset="0"/>
                <a:cs typeface="Arial" pitchFamily="34" charset="0"/>
              </a:defRPr>
            </a:lvl7pPr>
            <a:lvl8pPr marL="3429000" indent="-228600" eaLnBrk="0" fontAlgn="base" hangingPunct="0">
              <a:spcBef>
                <a:spcPct val="15000"/>
              </a:spcBef>
              <a:spcAft>
                <a:spcPct val="15000"/>
              </a:spcAft>
              <a:buClr>
                <a:srgbClr val="4D4E53"/>
              </a:buClr>
              <a:buSzPct val="70000"/>
              <a:buChar char="•"/>
              <a:defRPr>
                <a:solidFill>
                  <a:srgbClr val="003C71"/>
                </a:solidFill>
                <a:latin typeface="Frutiger LT 55 Roman" pitchFamily="34" charset="0"/>
                <a:cs typeface="Arial" pitchFamily="34" charset="0"/>
              </a:defRPr>
            </a:lvl8pPr>
            <a:lvl9pPr marL="3886200" indent="-228600" eaLnBrk="0" fontAlgn="base" hangingPunct="0">
              <a:spcBef>
                <a:spcPct val="15000"/>
              </a:spcBef>
              <a:spcAft>
                <a:spcPct val="15000"/>
              </a:spcAft>
              <a:buClr>
                <a:srgbClr val="4D4E53"/>
              </a:buClr>
              <a:buSzPct val="70000"/>
              <a:buChar char="•"/>
              <a:defRPr>
                <a:solidFill>
                  <a:srgbClr val="003C71"/>
                </a:solidFill>
                <a:latin typeface="Frutiger LT 55 Roman" pitchFamily="34" charset="0"/>
                <a:cs typeface="Arial" pitchFamily="34" charset="0"/>
              </a:defRPr>
            </a:lvl9pPr>
          </a:lstStyle>
          <a:p>
            <a:pPr eaLnBrk="1" hangingPunct="1">
              <a:spcBef>
                <a:spcPct val="0"/>
              </a:spcBef>
              <a:spcAft>
                <a:spcPct val="0"/>
              </a:spcAft>
              <a:buClrTx/>
              <a:buSzTx/>
              <a:buFontTx/>
              <a:buNone/>
            </a:pPr>
            <a:r>
              <a:rPr lang="en-GB" altLang="en-US" sz="1000" dirty="0">
                <a:solidFill>
                  <a:schemeClr val="bg1"/>
                </a:solidFill>
                <a:latin typeface="Verdana" pitchFamily="34" charset="0"/>
              </a:rPr>
              <a:t>On top of tested density value, the received volume and the representativeness of the sample should also be confirmed. Any contractual agreements made between the purchaser and supplier should be taken into consideration.  </a:t>
            </a:r>
            <a:endParaRPr lang="en-GB" altLang="en-US" sz="1000" dirty="0">
              <a:solidFill>
                <a:schemeClr val="bg1"/>
              </a:solidFill>
              <a:latin typeface="Frutiger LT 65 Bold" pitchFamily="34" charset="0"/>
            </a:endParaRPr>
          </a:p>
        </p:txBody>
      </p:sp>
    </p:spTree>
    <p:extLst>
      <p:ext uri="{BB962C8B-B14F-4D97-AF65-F5344CB8AC3E}">
        <p14:creationId xmlns:p14="http://schemas.microsoft.com/office/powerpoint/2010/main" val="740333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52FCD-CB61-423A-9864-25845DF0F706}"/>
              </a:ext>
            </a:extLst>
          </p:cNvPr>
          <p:cNvSpPr>
            <a:spLocks noGrp="1"/>
          </p:cNvSpPr>
          <p:nvPr>
            <p:ph type="title"/>
          </p:nvPr>
        </p:nvSpPr>
        <p:spPr/>
        <p:txBody>
          <a:bodyPr/>
          <a:lstStyle/>
          <a:p>
            <a:r>
              <a:rPr lang="en-GB" b="0"/>
              <a:t>Density differences &gt; </a:t>
            </a:r>
            <a:r>
              <a:rPr lang="en-GB" b="0" dirty="0"/>
              <a:t>of 0.010 kg/l</a:t>
            </a:r>
            <a:endParaRPr lang="en-US" b="0" dirty="0"/>
          </a:p>
        </p:txBody>
      </p:sp>
      <p:sp>
        <p:nvSpPr>
          <p:cNvPr id="5" name="Footer Placeholder 4">
            <a:extLst>
              <a:ext uri="{FF2B5EF4-FFF2-40B4-BE49-F238E27FC236}">
                <a16:creationId xmlns:a16="http://schemas.microsoft.com/office/drawing/2014/main" id="{368E13CC-D5C6-4608-93FE-495DF99F1DD3}"/>
              </a:ext>
            </a:extLst>
          </p:cNvPr>
          <p:cNvSpPr>
            <a:spLocks noGrp="1"/>
          </p:cNvSpPr>
          <p:nvPr>
            <p:ph type="ftr" sz="quarter" idx="10"/>
          </p:nvPr>
        </p:nvSpPr>
        <p:spPr/>
        <p:txBody>
          <a:bodyPr/>
          <a:lstStyle/>
          <a:p>
            <a:r>
              <a:rPr lang="en-GB"/>
              <a:t>Lloyd's Register</a:t>
            </a:r>
            <a:endParaRPr lang="en-GB" dirty="0"/>
          </a:p>
        </p:txBody>
      </p:sp>
      <p:sp>
        <p:nvSpPr>
          <p:cNvPr id="6" name="Slide Number Placeholder 5">
            <a:extLst>
              <a:ext uri="{FF2B5EF4-FFF2-40B4-BE49-F238E27FC236}">
                <a16:creationId xmlns:a16="http://schemas.microsoft.com/office/drawing/2014/main" id="{4F5C1EBF-C955-4AC4-A3F0-6A23BEB35808}"/>
              </a:ext>
            </a:extLst>
          </p:cNvPr>
          <p:cNvSpPr>
            <a:spLocks noGrp="1"/>
          </p:cNvSpPr>
          <p:nvPr>
            <p:ph type="sldNum" sz="quarter" idx="11"/>
          </p:nvPr>
        </p:nvSpPr>
        <p:spPr/>
        <p:txBody>
          <a:bodyPr/>
          <a:lstStyle/>
          <a:p>
            <a:fld id="{790C35FC-E2F7-4E1E-BB04-6742D189A249}" type="slidenum">
              <a:rPr lang="en-GB" smtClean="0"/>
              <a:pPr/>
              <a:t>28</a:t>
            </a:fld>
            <a:endParaRPr lang="en-GB"/>
          </a:p>
        </p:txBody>
      </p:sp>
    </p:spTree>
    <p:extLst>
      <p:ext uri="{BB962C8B-B14F-4D97-AF65-F5344CB8AC3E}">
        <p14:creationId xmlns:p14="http://schemas.microsoft.com/office/powerpoint/2010/main" val="4118202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it-IT" altLang="en-US" b="0" dirty="0"/>
              <a:t>Water Content</a:t>
            </a:r>
            <a:endParaRPr lang="en-GB" b="0" dirty="0"/>
          </a:p>
        </p:txBody>
      </p:sp>
      <p:sp>
        <p:nvSpPr>
          <p:cNvPr id="5" name="Footer Placeholder 4"/>
          <p:cNvSpPr>
            <a:spLocks noGrp="1"/>
          </p:cNvSpPr>
          <p:nvPr>
            <p:ph type="ftr" sz="quarter" idx="10"/>
          </p:nvPr>
        </p:nvSpPr>
        <p:spPr/>
        <p:txBody>
          <a:bodyPr/>
          <a:lstStyle/>
          <a:p>
            <a:r>
              <a:rPr lang="en-GB"/>
              <a:t>Lloyd's Register</a:t>
            </a:r>
            <a:endParaRPr lang="en-GB" dirty="0"/>
          </a:p>
        </p:txBody>
      </p:sp>
      <p:sp>
        <p:nvSpPr>
          <p:cNvPr id="6" name="Slide Number Placeholder 5"/>
          <p:cNvSpPr>
            <a:spLocks noGrp="1"/>
          </p:cNvSpPr>
          <p:nvPr>
            <p:ph type="sldNum" sz="quarter" idx="11"/>
          </p:nvPr>
        </p:nvSpPr>
        <p:spPr/>
        <p:txBody>
          <a:bodyPr/>
          <a:lstStyle/>
          <a:p>
            <a:fld id="{790C35FC-E2F7-4E1E-BB04-6742D189A249}" type="slidenum">
              <a:rPr lang="en-GB" smtClean="0"/>
              <a:pPr/>
              <a:t>29</a:t>
            </a:fld>
            <a:endParaRPr lang="en-GB"/>
          </a:p>
        </p:txBody>
      </p:sp>
      <p:sp>
        <p:nvSpPr>
          <p:cNvPr id="11" name="Content Placeholder 1"/>
          <p:cNvSpPr>
            <a:spLocks noGrp="1"/>
          </p:cNvSpPr>
          <p:nvPr>
            <p:ph idx="1"/>
          </p:nvPr>
        </p:nvSpPr>
        <p:spPr>
          <a:xfrm>
            <a:off x="601200" y="964799"/>
            <a:ext cx="8949600" cy="4111200"/>
          </a:xfrm>
          <a:solidFill>
            <a:schemeClr val="tx2"/>
          </a:solidFill>
          <a:ln w="254000">
            <a:solidFill>
              <a:schemeClr val="tx2"/>
            </a:solidFill>
            <a:miter lim="800000"/>
          </a:ln>
        </p:spPr>
        <p:txBody>
          <a:bodyPr/>
          <a:lstStyle/>
          <a:p>
            <a:pPr marL="0" lvl="2" indent="0">
              <a:spcBef>
                <a:spcPts val="0"/>
              </a:spcBef>
              <a:buNone/>
            </a:pPr>
            <a:r>
              <a:rPr lang="en-SG" dirty="0">
                <a:solidFill>
                  <a:srgbClr val="FFFFFF"/>
                </a:solidFill>
              </a:rPr>
              <a:t>Water in fuel</a:t>
            </a:r>
            <a:endParaRPr lang="en-GB" sz="1600" dirty="0">
              <a:solidFill>
                <a:srgbClr val="FFFFFF"/>
              </a:solidFill>
            </a:endParaRPr>
          </a:p>
          <a:p>
            <a:pPr marL="285750" lvl="2" indent="-285750">
              <a:spcBef>
                <a:spcPts val="0"/>
              </a:spcBef>
            </a:pPr>
            <a:r>
              <a:rPr lang="en-GB" sz="1600" dirty="0">
                <a:solidFill>
                  <a:srgbClr val="FFFFFF"/>
                </a:solidFill>
              </a:rPr>
              <a:t>
Water easily finds its way in the fuel and when up to certain levels, it requires neat maintenance in order to be removed.
Water presence in the fuel increases the load of the purifiers, affects the fuel lubricated components of the fuel system and, if present in the combustion chamber, may lead to formation of highly corrosive acids.
Density and viscosity will affect the performance of settling tanks and purifiers with respect to the water removal.</a:t>
            </a:r>
          </a:p>
          <a:p>
            <a:pPr marL="285750" lvl="2" indent="-285750">
              <a:spcBef>
                <a:spcPts val="0"/>
              </a:spcBef>
            </a:pPr>
            <a:r>
              <a:rPr lang="en-GB" sz="1600" dirty="0">
                <a:solidFill>
                  <a:srgbClr val="FFFFFF"/>
                </a:solidFill>
              </a:rPr>
              <a:t>
From a commercial aspect, water contained in the fuel directly affects the true quantity of fuel loaded.</a:t>
            </a:r>
            <a:endParaRPr lang="en-GB" altLang="en-US" sz="1600" dirty="0">
              <a:solidFill>
                <a:schemeClr val="bg1">
                  <a:lumMod val="95000"/>
                </a:schemeClr>
              </a:solidFill>
              <a:latin typeface="Frutiger LT 55 "/>
            </a:endParaRPr>
          </a:p>
        </p:txBody>
      </p:sp>
    </p:spTree>
    <p:extLst>
      <p:ext uri="{BB962C8B-B14F-4D97-AF65-F5344CB8AC3E}">
        <p14:creationId xmlns:p14="http://schemas.microsoft.com/office/powerpoint/2010/main" val="3487415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F76029F-94DB-4FDC-815A-C8D823F44711}"/>
              </a:ext>
            </a:extLst>
          </p:cNvPr>
          <p:cNvSpPr>
            <a:spLocks noGrp="1"/>
          </p:cNvSpPr>
          <p:nvPr>
            <p:ph type="title" idx="4294967295"/>
          </p:nvPr>
        </p:nvSpPr>
        <p:spPr>
          <a:xfrm>
            <a:off x="401526" y="293291"/>
            <a:ext cx="9356949" cy="398434"/>
          </a:xfrm>
        </p:spPr>
        <p:txBody>
          <a:bodyPr>
            <a:normAutofit/>
          </a:bodyPr>
          <a:lstStyle/>
          <a:p>
            <a:pPr>
              <a:spcAft>
                <a:spcPct val="0"/>
              </a:spcAft>
            </a:pPr>
            <a:r>
              <a:rPr lang="en-GB" altLang="en-US" b="0" dirty="0"/>
              <a:t>FOBAS report status traffic lights</a:t>
            </a:r>
          </a:p>
        </p:txBody>
      </p:sp>
      <p:sp>
        <p:nvSpPr>
          <p:cNvPr id="7" name="Content Placeholder 6">
            <a:extLst>
              <a:ext uri="{FF2B5EF4-FFF2-40B4-BE49-F238E27FC236}">
                <a16:creationId xmlns:a16="http://schemas.microsoft.com/office/drawing/2014/main" id="{2B3BB09C-DA25-4304-B1F3-020B59EB9FF8}"/>
              </a:ext>
            </a:extLst>
          </p:cNvPr>
          <p:cNvSpPr>
            <a:spLocks noGrp="1"/>
          </p:cNvSpPr>
          <p:nvPr>
            <p:ph idx="4294967295"/>
          </p:nvPr>
        </p:nvSpPr>
        <p:spPr>
          <a:xfrm>
            <a:off x="401526" y="1066245"/>
            <a:ext cx="9356949" cy="3672000"/>
          </a:xfrm>
        </p:spPr>
        <p:txBody>
          <a:bodyPr/>
          <a:lstStyle/>
          <a:p>
            <a:pPr>
              <a:spcBef>
                <a:spcPct val="0"/>
              </a:spcBef>
              <a:spcAft>
                <a:spcPct val="0"/>
              </a:spcAft>
              <a:buClrTx/>
              <a:buSzTx/>
              <a:buNone/>
            </a:pPr>
            <a:endParaRPr lang="en-US" altLang="en-US" sz="1600" dirty="0">
              <a:latin typeface="Frutiger LT 55 "/>
            </a:endParaRPr>
          </a:p>
          <a:p>
            <a:pPr lvl="1">
              <a:lnSpc>
                <a:spcPct val="80000"/>
              </a:lnSpc>
              <a:defRPr/>
            </a:pPr>
            <a:r>
              <a:rPr lang="en-GB" sz="1800" dirty="0">
                <a:solidFill>
                  <a:schemeClr val="accent3"/>
                </a:solidFill>
                <a:effectLst>
                  <a:outerShdw blurRad="38100" dist="38100" dir="2700000" algn="tl">
                    <a:srgbClr val="C0C0C0"/>
                  </a:outerShdw>
                </a:effectLst>
              </a:rPr>
              <a:t>Green</a:t>
            </a:r>
            <a:r>
              <a:rPr lang="en-GB" sz="1800" b="1" dirty="0">
                <a:solidFill>
                  <a:srgbClr val="003399"/>
                </a:solidFill>
              </a:rPr>
              <a:t> </a:t>
            </a:r>
            <a:r>
              <a:rPr lang="en-GB" sz="1800" b="1" dirty="0">
                <a:solidFill>
                  <a:srgbClr val="002060"/>
                </a:solidFill>
              </a:rPr>
              <a:t>– </a:t>
            </a:r>
            <a:r>
              <a:rPr lang="en-GB" sz="1800" dirty="0">
                <a:solidFill>
                  <a:srgbClr val="002060"/>
                </a:solidFill>
              </a:rPr>
              <a:t>Normal</a:t>
            </a:r>
          </a:p>
          <a:p>
            <a:pPr lvl="2">
              <a:lnSpc>
                <a:spcPct val="80000"/>
              </a:lnSpc>
              <a:buNone/>
              <a:defRPr/>
            </a:pPr>
            <a:r>
              <a:rPr lang="en-GB" sz="1800" dirty="0">
                <a:solidFill>
                  <a:srgbClr val="002060"/>
                </a:solidFill>
              </a:rPr>
              <a:t>     Within specification - cleared for use</a:t>
            </a:r>
          </a:p>
          <a:p>
            <a:pPr lvl="2">
              <a:lnSpc>
                <a:spcPct val="80000"/>
              </a:lnSpc>
              <a:buNone/>
              <a:defRPr/>
            </a:pPr>
            <a:endParaRPr lang="en-GB" sz="1800" dirty="0">
              <a:solidFill>
                <a:srgbClr val="003399"/>
              </a:solidFill>
            </a:endParaRPr>
          </a:p>
          <a:p>
            <a:pPr lvl="1">
              <a:lnSpc>
                <a:spcPct val="80000"/>
              </a:lnSpc>
              <a:defRPr/>
            </a:pPr>
            <a:r>
              <a:rPr lang="en-GB" sz="1800" dirty="0">
                <a:solidFill>
                  <a:srgbClr val="FFC000"/>
                </a:solidFill>
                <a:effectLst>
                  <a:outerShdw blurRad="38100" dist="38100" dir="2700000" algn="tl">
                    <a:srgbClr val="000000">
                      <a:alpha val="43137"/>
                    </a:srgbClr>
                  </a:outerShdw>
                </a:effectLst>
              </a:rPr>
              <a:t>Amber</a:t>
            </a:r>
            <a:r>
              <a:rPr lang="en-GB" sz="1800" dirty="0">
                <a:solidFill>
                  <a:srgbClr val="003399"/>
                </a:solidFill>
              </a:rPr>
              <a:t> </a:t>
            </a:r>
            <a:r>
              <a:rPr lang="en-GB" sz="1800" dirty="0">
                <a:solidFill>
                  <a:srgbClr val="002060"/>
                </a:solidFill>
              </a:rPr>
              <a:t>- Caution   </a:t>
            </a:r>
          </a:p>
          <a:p>
            <a:pPr lvl="2">
              <a:lnSpc>
                <a:spcPct val="80000"/>
              </a:lnSpc>
              <a:buNone/>
              <a:defRPr/>
            </a:pPr>
            <a:r>
              <a:rPr lang="en-GB" sz="1800" dirty="0">
                <a:solidFill>
                  <a:srgbClr val="002060"/>
                </a:solidFill>
              </a:rPr>
              <a:t>    Within specification but analysis results indicate fuel has particular storage, treatment and/or handling requirements to ensure safe use</a:t>
            </a:r>
          </a:p>
          <a:p>
            <a:pPr lvl="2">
              <a:lnSpc>
                <a:spcPct val="80000"/>
              </a:lnSpc>
              <a:defRPr/>
            </a:pPr>
            <a:endParaRPr lang="en-GB" sz="1800" dirty="0">
              <a:solidFill>
                <a:srgbClr val="003399"/>
              </a:solidFill>
            </a:endParaRPr>
          </a:p>
          <a:p>
            <a:pPr lvl="1">
              <a:lnSpc>
                <a:spcPct val="80000"/>
              </a:lnSpc>
              <a:defRPr/>
            </a:pPr>
            <a:r>
              <a:rPr lang="en-GB" sz="1800" dirty="0">
                <a:solidFill>
                  <a:srgbClr val="FF0000"/>
                </a:solidFill>
                <a:effectLst>
                  <a:outerShdw blurRad="38100" dist="38100" dir="2700000" algn="tl">
                    <a:srgbClr val="C0C0C0"/>
                  </a:outerShdw>
                </a:effectLst>
              </a:rPr>
              <a:t>Red</a:t>
            </a:r>
            <a:r>
              <a:rPr lang="en-GB" sz="1800" dirty="0">
                <a:solidFill>
                  <a:srgbClr val="003399"/>
                </a:solidFill>
                <a:effectLst>
                  <a:outerShdw blurRad="38100" dist="38100" dir="2700000" algn="tl">
                    <a:srgbClr val="C0C0C0"/>
                  </a:outerShdw>
                </a:effectLst>
              </a:rPr>
              <a:t> </a:t>
            </a:r>
            <a:r>
              <a:rPr lang="en-GB" sz="1800" dirty="0">
                <a:solidFill>
                  <a:srgbClr val="002060"/>
                </a:solidFill>
              </a:rPr>
              <a:t>– Action</a:t>
            </a:r>
          </a:p>
          <a:p>
            <a:pPr lvl="1">
              <a:lnSpc>
                <a:spcPct val="80000"/>
              </a:lnSpc>
              <a:buNone/>
              <a:defRPr/>
            </a:pPr>
            <a:r>
              <a:rPr lang="en-GB" sz="1800" dirty="0">
                <a:solidFill>
                  <a:srgbClr val="002060"/>
                </a:solidFill>
              </a:rPr>
              <a:t>           Off specification and/or high risk </a:t>
            </a:r>
          </a:p>
          <a:p>
            <a:pPr lvl="2">
              <a:lnSpc>
                <a:spcPct val="80000"/>
              </a:lnSpc>
              <a:buNone/>
              <a:defRPr/>
            </a:pPr>
            <a:r>
              <a:rPr lang="en-GB" sz="1800" dirty="0">
                <a:solidFill>
                  <a:srgbClr val="002060"/>
                </a:solidFill>
              </a:rPr>
              <a:t>     Important to read report on receipt</a:t>
            </a:r>
          </a:p>
          <a:p>
            <a:pPr lvl="2">
              <a:lnSpc>
                <a:spcPct val="80000"/>
              </a:lnSpc>
              <a:buNone/>
              <a:defRPr/>
            </a:pPr>
            <a:r>
              <a:rPr lang="en-GB" sz="1800" dirty="0">
                <a:solidFill>
                  <a:srgbClr val="002060"/>
                </a:solidFill>
              </a:rPr>
              <a:t>   </a:t>
            </a:r>
            <a:r>
              <a:rPr lang="en-GB" sz="1800" i="1" dirty="0">
                <a:solidFill>
                  <a:srgbClr val="002060"/>
                </a:solidFill>
              </a:rPr>
              <a:t>“FOBAS Specialist will contact client by phone to discuss remedial options.”</a:t>
            </a:r>
          </a:p>
          <a:p>
            <a:pPr>
              <a:spcBef>
                <a:spcPct val="0"/>
              </a:spcBef>
              <a:spcAft>
                <a:spcPct val="0"/>
              </a:spcAft>
              <a:buClrTx/>
              <a:buSzTx/>
              <a:buNone/>
            </a:pPr>
            <a:endParaRPr lang="en-US" altLang="en-US" sz="3600" dirty="0">
              <a:latin typeface="Frutiger LT 55 "/>
            </a:endParaRPr>
          </a:p>
          <a:p>
            <a:endParaRPr lang="en-GB" dirty="0"/>
          </a:p>
          <a:p>
            <a:endParaRPr lang="en-GB" dirty="0"/>
          </a:p>
        </p:txBody>
      </p:sp>
      <p:sp>
        <p:nvSpPr>
          <p:cNvPr id="4" name="Footer Placeholder 3">
            <a:extLst>
              <a:ext uri="{FF2B5EF4-FFF2-40B4-BE49-F238E27FC236}">
                <a16:creationId xmlns:a16="http://schemas.microsoft.com/office/drawing/2014/main" id="{B28CECD9-337B-4007-93DD-75369D13EFFF}"/>
              </a:ext>
            </a:extLst>
          </p:cNvPr>
          <p:cNvSpPr>
            <a:spLocks noGrp="1"/>
          </p:cNvSpPr>
          <p:nvPr>
            <p:ph type="ftr" sz="quarter" idx="4294967295"/>
          </p:nvPr>
        </p:nvSpPr>
        <p:spPr>
          <a:xfrm>
            <a:off x="401526" y="5296958"/>
            <a:ext cx="1893882" cy="304271"/>
          </a:xfrm>
        </p:spPr>
        <p:txBody>
          <a:bodyPr/>
          <a:lstStyle/>
          <a:p>
            <a:r>
              <a:rPr lang="en-GB"/>
              <a:t>Lloyd's Register</a:t>
            </a:r>
          </a:p>
        </p:txBody>
      </p:sp>
      <p:sp>
        <p:nvSpPr>
          <p:cNvPr id="5" name="Slide Number Placeholder 4">
            <a:extLst>
              <a:ext uri="{FF2B5EF4-FFF2-40B4-BE49-F238E27FC236}">
                <a16:creationId xmlns:a16="http://schemas.microsoft.com/office/drawing/2014/main" id="{EAEEC64A-4E5D-4D01-AA2E-D2C25C780D40}"/>
              </a:ext>
            </a:extLst>
          </p:cNvPr>
          <p:cNvSpPr>
            <a:spLocks noGrp="1"/>
          </p:cNvSpPr>
          <p:nvPr>
            <p:ph type="sldNum" sz="quarter" idx="4294967295"/>
          </p:nvPr>
        </p:nvSpPr>
        <p:spPr>
          <a:xfrm>
            <a:off x="7472474" y="5296959"/>
            <a:ext cx="2286000" cy="304271"/>
          </a:xfrm>
        </p:spPr>
        <p:txBody>
          <a:bodyPr/>
          <a:lstStyle/>
          <a:p>
            <a:fld id="{790C35FC-E2F7-4E1E-BB04-6742D189A249}" type="slidenum">
              <a:rPr lang="en-GB" smtClean="0"/>
              <a:pPr/>
              <a:t>3</a:t>
            </a:fld>
            <a:endParaRPr lang="en-GB"/>
          </a:p>
        </p:txBody>
      </p:sp>
    </p:spTree>
    <p:extLst>
      <p:ext uri="{BB962C8B-B14F-4D97-AF65-F5344CB8AC3E}">
        <p14:creationId xmlns:p14="http://schemas.microsoft.com/office/powerpoint/2010/main" val="38472213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it-IT" altLang="en-US" b="0" dirty="0"/>
              <a:t>TSP Analysis</a:t>
            </a:r>
            <a:endParaRPr lang="en-GB" b="0" dirty="0"/>
          </a:p>
        </p:txBody>
      </p:sp>
      <p:sp>
        <p:nvSpPr>
          <p:cNvPr id="5" name="Footer Placeholder 4"/>
          <p:cNvSpPr>
            <a:spLocks noGrp="1"/>
          </p:cNvSpPr>
          <p:nvPr>
            <p:ph type="ftr" sz="quarter" idx="10"/>
          </p:nvPr>
        </p:nvSpPr>
        <p:spPr/>
        <p:txBody>
          <a:bodyPr/>
          <a:lstStyle/>
          <a:p>
            <a:r>
              <a:rPr lang="en-GB"/>
              <a:t>Lloyd's Register</a:t>
            </a:r>
            <a:endParaRPr lang="en-GB" dirty="0"/>
          </a:p>
        </p:txBody>
      </p:sp>
      <p:sp>
        <p:nvSpPr>
          <p:cNvPr id="6" name="Slide Number Placeholder 5"/>
          <p:cNvSpPr>
            <a:spLocks noGrp="1"/>
          </p:cNvSpPr>
          <p:nvPr>
            <p:ph type="sldNum" sz="quarter" idx="11"/>
          </p:nvPr>
        </p:nvSpPr>
        <p:spPr/>
        <p:txBody>
          <a:bodyPr/>
          <a:lstStyle/>
          <a:p>
            <a:fld id="{790C35FC-E2F7-4E1E-BB04-6742D189A249}" type="slidenum">
              <a:rPr lang="en-GB" smtClean="0"/>
              <a:pPr/>
              <a:t>30</a:t>
            </a:fld>
            <a:endParaRPr lang="en-GB"/>
          </a:p>
        </p:txBody>
      </p:sp>
      <p:sp>
        <p:nvSpPr>
          <p:cNvPr id="8" name="Content Placeholder 1"/>
          <p:cNvSpPr>
            <a:spLocks noGrp="1"/>
          </p:cNvSpPr>
          <p:nvPr>
            <p:ph idx="1"/>
          </p:nvPr>
        </p:nvSpPr>
        <p:spPr>
          <a:xfrm>
            <a:off x="601199" y="964800"/>
            <a:ext cx="8949600" cy="4111200"/>
          </a:xfrm>
          <a:solidFill>
            <a:schemeClr val="tx2"/>
          </a:solidFill>
          <a:ln w="254000">
            <a:solidFill>
              <a:schemeClr val="tx2"/>
            </a:solidFill>
            <a:miter lim="800000"/>
          </a:ln>
        </p:spPr>
        <p:txBody>
          <a:bodyPr/>
          <a:lstStyle/>
          <a:p>
            <a:pPr marL="0" indent="0">
              <a:spcBef>
                <a:spcPts val="0"/>
              </a:spcBef>
              <a:buNone/>
            </a:pPr>
            <a:r>
              <a:rPr lang="en-SG" altLang="en-US" sz="2000" dirty="0">
                <a:solidFill>
                  <a:schemeClr val="bg1"/>
                </a:solidFill>
              </a:rPr>
              <a:t>Sediment</a:t>
            </a:r>
          </a:p>
          <a:p>
            <a:pPr marL="0" indent="0">
              <a:spcBef>
                <a:spcPts val="0"/>
              </a:spcBef>
              <a:buNone/>
            </a:pPr>
            <a:endParaRPr lang="en-GB" altLang="en-US" sz="1200" dirty="0">
              <a:solidFill>
                <a:schemeClr val="bg1"/>
              </a:solidFill>
            </a:endParaRPr>
          </a:p>
          <a:p>
            <a:pPr marL="239997" lvl="1" indent="0">
              <a:spcBef>
                <a:spcPts val="0"/>
              </a:spcBef>
              <a:buNone/>
            </a:pPr>
            <a:r>
              <a:rPr lang="en-US" sz="1600" dirty="0">
                <a:solidFill>
                  <a:schemeClr val="bg1"/>
                </a:solidFill>
              </a:rPr>
              <a:t>ISO-8217-2012, maximum TSP content is set at 0.10% m/m. Total sediment measurement aims at indicating the tendency of the fuel to sludge deposition.</a:t>
            </a:r>
            <a:endParaRPr lang="en-GB" altLang="en-US" sz="1600" dirty="0">
              <a:solidFill>
                <a:schemeClr val="bg1"/>
              </a:solidFill>
            </a:endParaRPr>
          </a:p>
          <a:p>
            <a:pPr marL="0" indent="0">
              <a:spcBef>
                <a:spcPts val="0"/>
              </a:spcBef>
              <a:buNone/>
            </a:pPr>
            <a:endParaRPr lang="en-GB" altLang="en-US" sz="1200" dirty="0">
              <a:solidFill>
                <a:schemeClr val="bg1"/>
              </a:solidFill>
            </a:endParaRPr>
          </a:p>
          <a:p>
            <a:pPr>
              <a:spcBef>
                <a:spcPts val="0"/>
              </a:spcBef>
            </a:pPr>
            <a:r>
              <a:rPr lang="en-GB" altLang="en-US" sz="1600" dirty="0">
                <a:solidFill>
                  <a:schemeClr val="bg1"/>
                </a:solidFill>
              </a:rPr>
              <a:t>Sediment may be attributed to either external contamination (dirt, water) or to precipitation of the inherent asphaltenic components of the fuel. </a:t>
            </a:r>
          </a:p>
          <a:p>
            <a:pPr>
              <a:spcBef>
                <a:spcPts val="0"/>
              </a:spcBef>
            </a:pPr>
            <a:endParaRPr lang="en-GB" altLang="en-US" sz="1200" dirty="0">
              <a:solidFill>
                <a:schemeClr val="bg1"/>
              </a:solidFill>
            </a:endParaRPr>
          </a:p>
          <a:p>
            <a:pPr>
              <a:spcBef>
                <a:spcPts val="0"/>
              </a:spcBef>
            </a:pPr>
            <a:r>
              <a:rPr lang="en-GB" altLang="en-US" sz="1600" dirty="0">
                <a:solidFill>
                  <a:schemeClr val="bg1"/>
                </a:solidFill>
              </a:rPr>
              <a:t>In extreme cases, fuels with free asphaltenic components  can ‘break up’ causing significant technical implications. </a:t>
            </a:r>
          </a:p>
          <a:p>
            <a:pPr>
              <a:spcBef>
                <a:spcPts val="0"/>
              </a:spcBef>
            </a:pPr>
            <a:endParaRPr lang="en-GB" altLang="en-US" sz="1200" dirty="0">
              <a:solidFill>
                <a:schemeClr val="bg1"/>
              </a:solidFill>
            </a:endParaRPr>
          </a:p>
          <a:p>
            <a:pPr>
              <a:spcBef>
                <a:spcPts val="0"/>
              </a:spcBef>
            </a:pPr>
            <a:r>
              <a:rPr lang="en-GB" altLang="en-US" sz="1600" dirty="0">
                <a:solidFill>
                  <a:schemeClr val="bg1"/>
                </a:solidFill>
              </a:rPr>
              <a:t>The ‘break up’ is dependent on the nature of the liquid hydrocarbons in which the asphaltenes are suspended. Once a fuel has chemically broken down there is no way to reverse the process. </a:t>
            </a:r>
          </a:p>
          <a:p>
            <a:pPr>
              <a:spcBef>
                <a:spcPts val="0"/>
              </a:spcBef>
            </a:pPr>
            <a:r>
              <a:rPr lang="en-SG" altLang="en-US" sz="1600" dirty="0">
                <a:solidFill>
                  <a:schemeClr val="bg1"/>
                </a:solidFill>
              </a:rPr>
              <a:t>If sediment is high, it should be monitored and discussed. </a:t>
            </a:r>
          </a:p>
          <a:p>
            <a:pPr>
              <a:spcBef>
                <a:spcPts val="0"/>
              </a:spcBef>
            </a:pPr>
            <a:endParaRPr lang="en-GB" altLang="en-US" sz="1200" dirty="0">
              <a:solidFill>
                <a:schemeClr val="bg1"/>
              </a:solidFill>
            </a:endParaRPr>
          </a:p>
          <a:p>
            <a:pPr>
              <a:spcBef>
                <a:spcPts val="0"/>
              </a:spcBef>
            </a:pPr>
            <a:r>
              <a:rPr lang="en-GB" altLang="en-US" sz="1600">
                <a:solidFill>
                  <a:schemeClr val="bg1"/>
                </a:solidFill>
              </a:rPr>
              <a:t>&lt;&lt;No.&gt;&gt; </a:t>
            </a:r>
            <a:r>
              <a:rPr lang="en-GB" altLang="en-US" sz="1600" dirty="0">
                <a:solidFill>
                  <a:schemeClr val="bg1"/>
                </a:solidFill>
              </a:rPr>
              <a:t>of total sediment  failing the ISO specification  have been noted among bunker samples from this period.</a:t>
            </a:r>
          </a:p>
          <a:p>
            <a:endParaRPr lang="en-US" altLang="en-US" b="1" dirty="0">
              <a:solidFill>
                <a:schemeClr val="bg1">
                  <a:lumMod val="95000"/>
                </a:schemeClr>
              </a:solidFill>
              <a:latin typeface="Frutiger LT 55 "/>
            </a:endParaRPr>
          </a:p>
          <a:p>
            <a:endParaRPr lang="en-GB" altLang="en-US" dirty="0">
              <a:solidFill>
                <a:schemeClr val="bg1">
                  <a:lumMod val="95000"/>
                </a:schemeClr>
              </a:solidFill>
              <a:latin typeface="Frutiger LT 55 "/>
            </a:endParaRPr>
          </a:p>
        </p:txBody>
      </p:sp>
    </p:spTree>
    <p:extLst>
      <p:ext uri="{BB962C8B-B14F-4D97-AF65-F5344CB8AC3E}">
        <p14:creationId xmlns:p14="http://schemas.microsoft.com/office/powerpoint/2010/main" val="2403523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it-IT" altLang="en-US" b="0" dirty="0"/>
              <a:t>CCAI / </a:t>
            </a:r>
            <a:r>
              <a:rPr lang="it-IT" altLang="en-US" b="0" dirty="0" err="1"/>
              <a:t>Ignition</a:t>
            </a:r>
            <a:r>
              <a:rPr lang="it-IT" altLang="en-US" b="0" dirty="0"/>
              <a:t> </a:t>
            </a:r>
            <a:r>
              <a:rPr lang="it-IT" altLang="en-US" b="0" dirty="0" err="1"/>
              <a:t>Quality</a:t>
            </a:r>
            <a:r>
              <a:rPr lang="it-IT" altLang="en-US" b="0" dirty="0"/>
              <a:t>  </a:t>
            </a:r>
            <a:endParaRPr lang="en-GB" b="0" dirty="0"/>
          </a:p>
        </p:txBody>
      </p:sp>
      <p:sp>
        <p:nvSpPr>
          <p:cNvPr id="5" name="Footer Placeholder 4"/>
          <p:cNvSpPr>
            <a:spLocks noGrp="1"/>
          </p:cNvSpPr>
          <p:nvPr>
            <p:ph type="ftr" sz="quarter" idx="10"/>
          </p:nvPr>
        </p:nvSpPr>
        <p:spPr/>
        <p:txBody>
          <a:bodyPr/>
          <a:lstStyle/>
          <a:p>
            <a:r>
              <a:rPr lang="en-GB"/>
              <a:t>Lloyd's Register</a:t>
            </a:r>
            <a:endParaRPr lang="en-GB" dirty="0"/>
          </a:p>
        </p:txBody>
      </p:sp>
      <p:sp>
        <p:nvSpPr>
          <p:cNvPr id="6" name="Slide Number Placeholder 5"/>
          <p:cNvSpPr>
            <a:spLocks noGrp="1"/>
          </p:cNvSpPr>
          <p:nvPr>
            <p:ph type="sldNum" sz="quarter" idx="11"/>
          </p:nvPr>
        </p:nvSpPr>
        <p:spPr/>
        <p:txBody>
          <a:bodyPr/>
          <a:lstStyle/>
          <a:p>
            <a:fld id="{790C35FC-E2F7-4E1E-BB04-6742D189A249}" type="slidenum">
              <a:rPr lang="en-GB" smtClean="0"/>
              <a:pPr/>
              <a:t>31</a:t>
            </a:fld>
            <a:endParaRPr lang="en-GB"/>
          </a:p>
        </p:txBody>
      </p:sp>
      <p:sp>
        <p:nvSpPr>
          <p:cNvPr id="8" name="Content Placeholder 1"/>
          <p:cNvSpPr>
            <a:spLocks noGrp="1"/>
          </p:cNvSpPr>
          <p:nvPr>
            <p:ph idx="1"/>
          </p:nvPr>
        </p:nvSpPr>
        <p:spPr>
          <a:xfrm>
            <a:off x="601200" y="964800"/>
            <a:ext cx="8949600" cy="4111200"/>
          </a:xfrm>
          <a:solidFill>
            <a:schemeClr val="tx2"/>
          </a:solidFill>
          <a:ln w="254000">
            <a:solidFill>
              <a:schemeClr val="tx2"/>
            </a:solidFill>
            <a:miter lim="800000"/>
          </a:ln>
        </p:spPr>
        <p:txBody>
          <a:bodyPr/>
          <a:lstStyle/>
          <a:p>
            <a:pPr marL="0" indent="0">
              <a:spcBef>
                <a:spcPts val="0"/>
              </a:spcBef>
              <a:buNone/>
            </a:pPr>
            <a:r>
              <a:rPr lang="en-SG" altLang="en-US" sz="1800" dirty="0">
                <a:solidFill>
                  <a:schemeClr val="bg1"/>
                </a:solidFill>
              </a:rPr>
              <a:t>CCAI</a:t>
            </a:r>
          </a:p>
          <a:p>
            <a:pPr marL="0" indent="0">
              <a:spcBef>
                <a:spcPts val="0"/>
              </a:spcBef>
              <a:buNone/>
            </a:pPr>
            <a:endParaRPr lang="en-GB" altLang="en-US" sz="1800" dirty="0">
              <a:solidFill>
                <a:schemeClr val="bg1"/>
              </a:solidFill>
            </a:endParaRPr>
          </a:p>
          <a:p>
            <a:pPr>
              <a:spcBef>
                <a:spcPts val="0"/>
              </a:spcBef>
            </a:pPr>
            <a:r>
              <a:rPr lang="en-GB" altLang="en-US" sz="1600" dirty="0">
                <a:solidFill>
                  <a:schemeClr val="bg1"/>
                </a:solidFill>
              </a:rPr>
              <a:t>Calculation of the Carbon Aromaticity Index (CCAI) is an empirical index based on the measured fuels density and viscosity. It gives a general indication of the ignition properties of the fuel.</a:t>
            </a:r>
          </a:p>
          <a:p>
            <a:pPr>
              <a:spcBef>
                <a:spcPts val="0"/>
              </a:spcBef>
            </a:pPr>
            <a:endParaRPr lang="en-GB" altLang="en-US" sz="1600" dirty="0">
              <a:solidFill>
                <a:schemeClr val="bg1"/>
              </a:solidFill>
            </a:endParaRPr>
          </a:p>
          <a:p>
            <a:pPr>
              <a:spcBef>
                <a:spcPts val="0"/>
              </a:spcBef>
            </a:pPr>
            <a:r>
              <a:rPr lang="en-GB" altLang="en-US" sz="1600" dirty="0">
                <a:solidFill>
                  <a:schemeClr val="bg1"/>
                </a:solidFill>
              </a:rPr>
              <a:t>Contemporary marine fuels are products of intensive blending, so they require specific attention with regards to their ignition and combustion quality.</a:t>
            </a:r>
          </a:p>
          <a:p>
            <a:pPr>
              <a:spcBef>
                <a:spcPts val="0"/>
              </a:spcBef>
            </a:pPr>
            <a:endParaRPr lang="en-GB" altLang="en-US" sz="1600" dirty="0">
              <a:solidFill>
                <a:schemeClr val="bg1"/>
              </a:solidFill>
            </a:endParaRPr>
          </a:p>
          <a:p>
            <a:pPr>
              <a:spcBef>
                <a:spcPts val="0"/>
              </a:spcBef>
            </a:pPr>
            <a:r>
              <a:rPr lang="en-GB" altLang="en-US" sz="1600" dirty="0">
                <a:solidFill>
                  <a:schemeClr val="bg1"/>
                </a:solidFill>
              </a:rPr>
              <a:t>During use with diesel generators and generally during low load operations, it is more likely for ignition and combustion quality implications to be experienced.</a:t>
            </a:r>
          </a:p>
          <a:p>
            <a:pPr>
              <a:spcBef>
                <a:spcPts val="0"/>
              </a:spcBef>
            </a:pPr>
            <a:endParaRPr lang="en-GB" altLang="en-US" sz="1600" dirty="0">
              <a:solidFill>
                <a:schemeClr val="bg1"/>
              </a:solidFill>
            </a:endParaRPr>
          </a:p>
          <a:p>
            <a:pPr>
              <a:spcBef>
                <a:spcPts val="0"/>
              </a:spcBef>
            </a:pPr>
            <a:r>
              <a:rPr lang="en-GB" altLang="en-US" sz="1600" dirty="0">
                <a:solidFill>
                  <a:schemeClr val="bg1"/>
                </a:solidFill>
              </a:rPr>
              <a:t>There are test methods (e.g. with use of FIA) to outline a fuel’s combustion and ignition profiles, which can be applied when more information is required.</a:t>
            </a:r>
            <a:endParaRPr lang="en-GB" altLang="en-US" sz="1600" dirty="0">
              <a:solidFill>
                <a:schemeClr val="bg1"/>
              </a:solidFill>
              <a:latin typeface="Frutiger LT 55 "/>
            </a:endParaRPr>
          </a:p>
        </p:txBody>
      </p:sp>
    </p:spTree>
    <p:extLst>
      <p:ext uri="{BB962C8B-B14F-4D97-AF65-F5344CB8AC3E}">
        <p14:creationId xmlns:p14="http://schemas.microsoft.com/office/powerpoint/2010/main" val="400090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ltLang="en-US" b="0" dirty="0" err="1"/>
              <a:t>Overall</a:t>
            </a:r>
            <a:r>
              <a:rPr lang="it-IT" altLang="en-US" b="0" dirty="0"/>
              <a:t> </a:t>
            </a:r>
            <a:r>
              <a:rPr lang="it-IT" altLang="en-US" b="0" dirty="0" err="1"/>
              <a:t>evaluation</a:t>
            </a:r>
            <a:endParaRPr lang="en-GB" b="0" dirty="0"/>
          </a:p>
        </p:txBody>
      </p:sp>
      <p:sp>
        <p:nvSpPr>
          <p:cNvPr id="5" name="Footer Placeholder 4"/>
          <p:cNvSpPr>
            <a:spLocks noGrp="1"/>
          </p:cNvSpPr>
          <p:nvPr>
            <p:ph type="ftr" sz="quarter" idx="10"/>
          </p:nvPr>
        </p:nvSpPr>
        <p:spPr/>
        <p:txBody>
          <a:bodyPr/>
          <a:lstStyle/>
          <a:p>
            <a:r>
              <a:rPr lang="en-GB"/>
              <a:t>Lloyd's Register</a:t>
            </a:r>
            <a:endParaRPr lang="en-GB" dirty="0"/>
          </a:p>
        </p:txBody>
      </p:sp>
      <p:sp>
        <p:nvSpPr>
          <p:cNvPr id="6" name="Slide Number Placeholder 5"/>
          <p:cNvSpPr>
            <a:spLocks noGrp="1"/>
          </p:cNvSpPr>
          <p:nvPr>
            <p:ph type="sldNum" sz="quarter" idx="11"/>
          </p:nvPr>
        </p:nvSpPr>
        <p:spPr/>
        <p:txBody>
          <a:bodyPr/>
          <a:lstStyle/>
          <a:p>
            <a:fld id="{790C35FC-E2F7-4E1E-BB04-6742D189A249}" type="slidenum">
              <a:rPr lang="en-GB" smtClean="0"/>
              <a:pPr/>
              <a:t>32</a:t>
            </a:fld>
            <a:endParaRPr lang="en-GB"/>
          </a:p>
        </p:txBody>
      </p:sp>
    </p:spTree>
    <p:extLst>
      <p:ext uri="{BB962C8B-B14F-4D97-AF65-F5344CB8AC3E}">
        <p14:creationId xmlns:p14="http://schemas.microsoft.com/office/powerpoint/2010/main" val="3453155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66C515E-66F9-47B5-BFF9-6FE9DAB379A3}"/>
              </a:ext>
            </a:extLst>
          </p:cNvPr>
          <p:cNvSpPr>
            <a:spLocks noGrp="1"/>
          </p:cNvSpPr>
          <p:nvPr>
            <p:ph type="ftr" sz="quarter" idx="10"/>
          </p:nvPr>
        </p:nvSpPr>
        <p:spPr/>
        <p:txBody>
          <a:bodyPr/>
          <a:lstStyle/>
          <a:p>
            <a:r>
              <a:rPr lang="en-GB"/>
              <a:t>Lloyd's Register</a:t>
            </a:r>
            <a:endParaRPr lang="en-GB" dirty="0"/>
          </a:p>
        </p:txBody>
      </p:sp>
      <p:sp>
        <p:nvSpPr>
          <p:cNvPr id="3" name="Slide Number Placeholder 2">
            <a:extLst>
              <a:ext uri="{FF2B5EF4-FFF2-40B4-BE49-F238E27FC236}">
                <a16:creationId xmlns:a16="http://schemas.microsoft.com/office/drawing/2014/main" id="{6B9E0C71-21E5-44C3-B1BA-EAFD1E3A517F}"/>
              </a:ext>
            </a:extLst>
          </p:cNvPr>
          <p:cNvSpPr>
            <a:spLocks noGrp="1"/>
          </p:cNvSpPr>
          <p:nvPr>
            <p:ph type="sldNum" sz="quarter" idx="11"/>
          </p:nvPr>
        </p:nvSpPr>
        <p:spPr/>
        <p:txBody>
          <a:bodyPr/>
          <a:lstStyle/>
          <a:p>
            <a:fld id="{790C35FC-E2F7-4E1E-BB04-6742D189A249}" type="slidenum">
              <a:rPr lang="en-GB" smtClean="0"/>
              <a:pPr/>
              <a:t>33</a:t>
            </a:fld>
            <a:endParaRPr lang="en-GB"/>
          </a:p>
        </p:txBody>
      </p:sp>
      <p:sp>
        <p:nvSpPr>
          <p:cNvPr id="4" name="Title 3">
            <a:extLst>
              <a:ext uri="{FF2B5EF4-FFF2-40B4-BE49-F238E27FC236}">
                <a16:creationId xmlns:a16="http://schemas.microsoft.com/office/drawing/2014/main" id="{6A34F015-C06F-4AFB-95BB-28A0A24890B9}"/>
              </a:ext>
            </a:extLst>
          </p:cNvPr>
          <p:cNvSpPr>
            <a:spLocks noGrp="1"/>
          </p:cNvSpPr>
          <p:nvPr>
            <p:ph type="title"/>
          </p:nvPr>
        </p:nvSpPr>
        <p:spPr/>
        <p:txBody>
          <a:bodyPr>
            <a:normAutofit/>
          </a:bodyPr>
          <a:lstStyle/>
          <a:p>
            <a:r>
              <a:rPr lang="en-GB" sz="3200" b="0" dirty="0"/>
              <a:t>Thank you</a:t>
            </a:r>
          </a:p>
        </p:txBody>
      </p:sp>
      <p:sp>
        <p:nvSpPr>
          <p:cNvPr id="5" name="Text Placeholder 4">
            <a:extLst>
              <a:ext uri="{FF2B5EF4-FFF2-40B4-BE49-F238E27FC236}">
                <a16:creationId xmlns:a16="http://schemas.microsoft.com/office/drawing/2014/main" id="{71607299-6045-4E3E-BB5C-03BC9C15B496}"/>
              </a:ext>
            </a:extLst>
          </p:cNvPr>
          <p:cNvSpPr>
            <a:spLocks noGrp="1"/>
          </p:cNvSpPr>
          <p:nvPr>
            <p:ph type="body" sz="quarter" idx="12"/>
          </p:nvPr>
        </p:nvSpPr>
        <p:spPr>
          <a:xfrm>
            <a:off x="782044" y="1160200"/>
            <a:ext cx="7807151" cy="3879391"/>
          </a:xfrm>
        </p:spPr>
        <p:txBody>
          <a:bodyPr>
            <a:noAutofit/>
          </a:bodyPr>
          <a:lstStyle/>
          <a:p>
            <a:endParaRPr lang="en-GB" sz="1200" dirty="0"/>
          </a:p>
          <a:p>
            <a:r>
              <a:rPr lang="en-GB" sz="1200" dirty="0"/>
              <a:t>Remember, you have your own website portal at</a:t>
            </a:r>
            <a:r>
              <a:rPr lang="en-GB" sz="1200" dirty="0">
                <a:solidFill>
                  <a:srgbClr val="FFC000"/>
                </a:solidFill>
              </a:rPr>
              <a:t> </a:t>
            </a:r>
            <a:r>
              <a:rPr lang="en-GB" sz="1200" dirty="0">
                <a:solidFill>
                  <a:schemeClr val="accent3">
                    <a:lumMod val="75000"/>
                  </a:schemeClr>
                </a:solidFill>
              </a:rPr>
              <a:t>www.lrgmt.com</a:t>
            </a:r>
            <a:r>
              <a:rPr lang="en-GB" sz="1200" dirty="0"/>
              <a:t>. Using this will allow you to see pending samples, all your analysis reports, statistics based on your fleet, suppliers used etc., bulletins, technical documentation and more. </a:t>
            </a:r>
            <a:br>
              <a:rPr lang="en-GB" sz="1200" dirty="0"/>
            </a:br>
            <a:br>
              <a:rPr lang="en-GB" sz="1200" dirty="0"/>
            </a:br>
            <a:r>
              <a:rPr lang="en-GB" sz="1200" dirty="0"/>
              <a:t>If you don’t have access to your portal, please let us know by contacting us at fobas@lr.org, and we will arrange it for you.</a:t>
            </a:r>
          </a:p>
        </p:txBody>
      </p:sp>
    </p:spTree>
    <p:extLst>
      <p:ext uri="{BB962C8B-B14F-4D97-AF65-F5344CB8AC3E}">
        <p14:creationId xmlns:p14="http://schemas.microsoft.com/office/powerpoint/2010/main" val="3680810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2C8E0F-CEB3-45AA-831F-BDEB71A52B35}"/>
              </a:ext>
            </a:extLst>
          </p:cNvPr>
          <p:cNvSpPr>
            <a:spLocks noGrp="1"/>
          </p:cNvSpPr>
          <p:nvPr>
            <p:ph type="title"/>
          </p:nvPr>
        </p:nvSpPr>
        <p:spPr/>
        <p:txBody>
          <a:bodyPr>
            <a:normAutofit/>
          </a:bodyPr>
          <a:lstStyle/>
          <a:p>
            <a:r>
              <a:rPr lang="en-GB" altLang="en-US" b="0" dirty="0"/>
              <a:t>Distribution of reports </a:t>
            </a:r>
            <a:endParaRPr lang="en-GB" b="0" dirty="0"/>
          </a:p>
        </p:txBody>
      </p:sp>
      <p:sp>
        <p:nvSpPr>
          <p:cNvPr id="4" name="Footer Placeholder 3">
            <a:extLst>
              <a:ext uri="{FF2B5EF4-FFF2-40B4-BE49-F238E27FC236}">
                <a16:creationId xmlns:a16="http://schemas.microsoft.com/office/drawing/2014/main" id="{1176CF99-9616-48C7-A69C-720DDDBB871F}"/>
              </a:ext>
            </a:extLst>
          </p:cNvPr>
          <p:cNvSpPr>
            <a:spLocks noGrp="1"/>
          </p:cNvSpPr>
          <p:nvPr>
            <p:ph type="ftr" sz="quarter" idx="10"/>
          </p:nvPr>
        </p:nvSpPr>
        <p:spPr/>
        <p:txBody>
          <a:bodyPr/>
          <a:lstStyle/>
          <a:p>
            <a:r>
              <a:rPr lang="en-GB"/>
              <a:t>Lloyd's Register</a:t>
            </a:r>
            <a:endParaRPr lang="en-GB" dirty="0"/>
          </a:p>
        </p:txBody>
      </p:sp>
      <p:sp>
        <p:nvSpPr>
          <p:cNvPr id="5" name="Slide Number Placeholder 4">
            <a:extLst>
              <a:ext uri="{FF2B5EF4-FFF2-40B4-BE49-F238E27FC236}">
                <a16:creationId xmlns:a16="http://schemas.microsoft.com/office/drawing/2014/main" id="{9D922C63-D6C6-497C-BBEB-9A1476C17F8A}"/>
              </a:ext>
            </a:extLst>
          </p:cNvPr>
          <p:cNvSpPr>
            <a:spLocks noGrp="1"/>
          </p:cNvSpPr>
          <p:nvPr>
            <p:ph type="sldNum" sz="quarter" idx="11"/>
          </p:nvPr>
        </p:nvSpPr>
        <p:spPr/>
        <p:txBody>
          <a:bodyPr/>
          <a:lstStyle/>
          <a:p>
            <a:fld id="{790C35FC-E2F7-4E1E-BB04-6742D189A249}" type="slidenum">
              <a:rPr lang="en-GB" smtClean="0"/>
              <a:pPr/>
              <a:t>4</a:t>
            </a:fld>
            <a:endParaRPr lang="en-GB"/>
          </a:p>
        </p:txBody>
      </p:sp>
    </p:spTree>
    <p:extLst>
      <p:ext uri="{BB962C8B-B14F-4D97-AF65-F5344CB8AC3E}">
        <p14:creationId xmlns:p14="http://schemas.microsoft.com/office/powerpoint/2010/main" val="4286402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2C8E0F-CEB3-45AA-831F-BDEB71A52B35}"/>
              </a:ext>
            </a:extLst>
          </p:cNvPr>
          <p:cNvSpPr>
            <a:spLocks noGrp="1"/>
          </p:cNvSpPr>
          <p:nvPr>
            <p:ph type="title"/>
          </p:nvPr>
        </p:nvSpPr>
        <p:spPr/>
        <p:txBody>
          <a:bodyPr>
            <a:normAutofit/>
          </a:bodyPr>
          <a:lstStyle/>
          <a:p>
            <a:r>
              <a:rPr lang="en-GB" altLang="en-US" b="0" dirty="0"/>
              <a:t>Distribution </a:t>
            </a:r>
            <a:r>
              <a:rPr lang="en-GB" altLang="en-US" b="0"/>
              <a:t>of bunker </a:t>
            </a:r>
            <a:r>
              <a:rPr lang="en-GB" altLang="en-US" b="0" dirty="0"/>
              <a:t>samples</a:t>
            </a:r>
            <a:endParaRPr lang="en-GB" b="0" dirty="0"/>
          </a:p>
        </p:txBody>
      </p:sp>
      <p:sp>
        <p:nvSpPr>
          <p:cNvPr id="4" name="Footer Placeholder 3">
            <a:extLst>
              <a:ext uri="{FF2B5EF4-FFF2-40B4-BE49-F238E27FC236}">
                <a16:creationId xmlns:a16="http://schemas.microsoft.com/office/drawing/2014/main" id="{1176CF99-9616-48C7-A69C-720DDDBB871F}"/>
              </a:ext>
            </a:extLst>
          </p:cNvPr>
          <p:cNvSpPr>
            <a:spLocks noGrp="1"/>
          </p:cNvSpPr>
          <p:nvPr>
            <p:ph type="ftr" sz="quarter" idx="10"/>
          </p:nvPr>
        </p:nvSpPr>
        <p:spPr/>
        <p:txBody>
          <a:bodyPr/>
          <a:lstStyle/>
          <a:p>
            <a:r>
              <a:rPr lang="en-GB"/>
              <a:t>Lloyd's Register</a:t>
            </a:r>
            <a:endParaRPr lang="en-GB" dirty="0"/>
          </a:p>
        </p:txBody>
      </p:sp>
      <p:sp>
        <p:nvSpPr>
          <p:cNvPr id="5" name="Slide Number Placeholder 4">
            <a:extLst>
              <a:ext uri="{FF2B5EF4-FFF2-40B4-BE49-F238E27FC236}">
                <a16:creationId xmlns:a16="http://schemas.microsoft.com/office/drawing/2014/main" id="{9D922C63-D6C6-497C-BBEB-9A1476C17F8A}"/>
              </a:ext>
            </a:extLst>
          </p:cNvPr>
          <p:cNvSpPr>
            <a:spLocks noGrp="1"/>
          </p:cNvSpPr>
          <p:nvPr>
            <p:ph type="sldNum" sz="quarter" idx="11"/>
          </p:nvPr>
        </p:nvSpPr>
        <p:spPr/>
        <p:txBody>
          <a:bodyPr/>
          <a:lstStyle/>
          <a:p>
            <a:fld id="{790C35FC-E2F7-4E1E-BB04-6742D189A249}" type="slidenum">
              <a:rPr lang="en-GB" smtClean="0"/>
              <a:pPr/>
              <a:t>5</a:t>
            </a:fld>
            <a:endParaRPr lang="en-GB" dirty="0"/>
          </a:p>
        </p:txBody>
      </p:sp>
    </p:spTree>
    <p:extLst>
      <p:ext uri="{BB962C8B-B14F-4D97-AF65-F5344CB8AC3E}">
        <p14:creationId xmlns:p14="http://schemas.microsoft.com/office/powerpoint/2010/main" val="4211850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2C8E0F-CEB3-45AA-831F-BDEB71A52B35}"/>
              </a:ext>
            </a:extLst>
          </p:cNvPr>
          <p:cNvSpPr>
            <a:spLocks noGrp="1"/>
          </p:cNvSpPr>
          <p:nvPr>
            <p:ph type="title"/>
          </p:nvPr>
        </p:nvSpPr>
        <p:spPr/>
        <p:txBody>
          <a:bodyPr>
            <a:normAutofit/>
          </a:bodyPr>
          <a:lstStyle/>
          <a:p>
            <a:r>
              <a:rPr lang="en-GB" altLang="en-US" b="0" dirty="0"/>
              <a:t>Distribution of bunker samples per vessel </a:t>
            </a:r>
            <a:endParaRPr lang="en-GB" b="0" dirty="0"/>
          </a:p>
        </p:txBody>
      </p:sp>
      <p:sp>
        <p:nvSpPr>
          <p:cNvPr id="4" name="Footer Placeholder 3">
            <a:extLst>
              <a:ext uri="{FF2B5EF4-FFF2-40B4-BE49-F238E27FC236}">
                <a16:creationId xmlns:a16="http://schemas.microsoft.com/office/drawing/2014/main" id="{1176CF99-9616-48C7-A69C-720DDDBB871F}"/>
              </a:ext>
            </a:extLst>
          </p:cNvPr>
          <p:cNvSpPr>
            <a:spLocks noGrp="1"/>
          </p:cNvSpPr>
          <p:nvPr>
            <p:ph type="ftr" sz="quarter" idx="10"/>
          </p:nvPr>
        </p:nvSpPr>
        <p:spPr/>
        <p:txBody>
          <a:bodyPr/>
          <a:lstStyle/>
          <a:p>
            <a:r>
              <a:rPr lang="en-GB"/>
              <a:t>Lloyd's Register</a:t>
            </a:r>
            <a:endParaRPr lang="en-GB" dirty="0"/>
          </a:p>
        </p:txBody>
      </p:sp>
      <p:sp>
        <p:nvSpPr>
          <p:cNvPr id="5" name="Slide Number Placeholder 4">
            <a:extLst>
              <a:ext uri="{FF2B5EF4-FFF2-40B4-BE49-F238E27FC236}">
                <a16:creationId xmlns:a16="http://schemas.microsoft.com/office/drawing/2014/main" id="{9D922C63-D6C6-497C-BBEB-9A1476C17F8A}"/>
              </a:ext>
            </a:extLst>
          </p:cNvPr>
          <p:cNvSpPr>
            <a:spLocks noGrp="1"/>
          </p:cNvSpPr>
          <p:nvPr>
            <p:ph type="sldNum" sz="quarter" idx="11"/>
          </p:nvPr>
        </p:nvSpPr>
        <p:spPr/>
        <p:txBody>
          <a:bodyPr/>
          <a:lstStyle/>
          <a:p>
            <a:fld id="{790C35FC-E2F7-4E1E-BB04-6742D189A249}" type="slidenum">
              <a:rPr lang="en-GB" smtClean="0"/>
              <a:pPr/>
              <a:t>6</a:t>
            </a:fld>
            <a:endParaRPr lang="en-GB" dirty="0"/>
          </a:p>
        </p:txBody>
      </p:sp>
    </p:spTree>
    <p:extLst>
      <p:ext uri="{BB962C8B-B14F-4D97-AF65-F5344CB8AC3E}">
        <p14:creationId xmlns:p14="http://schemas.microsoft.com/office/powerpoint/2010/main" val="287717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2C8E0F-CEB3-45AA-831F-BDEB71A52B35}"/>
              </a:ext>
            </a:extLst>
          </p:cNvPr>
          <p:cNvSpPr>
            <a:spLocks noGrp="1"/>
          </p:cNvSpPr>
          <p:nvPr>
            <p:ph type="title"/>
          </p:nvPr>
        </p:nvSpPr>
        <p:spPr/>
        <p:txBody>
          <a:bodyPr>
            <a:normAutofit/>
          </a:bodyPr>
          <a:lstStyle/>
          <a:p>
            <a:r>
              <a:rPr lang="en-GB" altLang="en-US" b="0" dirty="0"/>
              <a:t>Benchmarking Global vs &lt;&lt;client&gt;&gt;</a:t>
            </a:r>
            <a:endParaRPr lang="en-GB" b="0" dirty="0"/>
          </a:p>
        </p:txBody>
      </p:sp>
      <p:sp>
        <p:nvSpPr>
          <p:cNvPr id="4" name="Footer Placeholder 3">
            <a:extLst>
              <a:ext uri="{FF2B5EF4-FFF2-40B4-BE49-F238E27FC236}">
                <a16:creationId xmlns:a16="http://schemas.microsoft.com/office/drawing/2014/main" id="{1176CF99-9616-48C7-A69C-720DDDBB871F}"/>
              </a:ext>
            </a:extLst>
          </p:cNvPr>
          <p:cNvSpPr>
            <a:spLocks noGrp="1"/>
          </p:cNvSpPr>
          <p:nvPr>
            <p:ph type="ftr" sz="quarter" idx="10"/>
          </p:nvPr>
        </p:nvSpPr>
        <p:spPr/>
        <p:txBody>
          <a:bodyPr/>
          <a:lstStyle/>
          <a:p>
            <a:r>
              <a:rPr lang="en-GB"/>
              <a:t>Lloyd's Register</a:t>
            </a:r>
            <a:endParaRPr lang="en-GB" dirty="0"/>
          </a:p>
        </p:txBody>
      </p:sp>
      <p:sp>
        <p:nvSpPr>
          <p:cNvPr id="5" name="Slide Number Placeholder 4">
            <a:extLst>
              <a:ext uri="{FF2B5EF4-FFF2-40B4-BE49-F238E27FC236}">
                <a16:creationId xmlns:a16="http://schemas.microsoft.com/office/drawing/2014/main" id="{9D922C63-D6C6-497C-BBEB-9A1476C17F8A}"/>
              </a:ext>
            </a:extLst>
          </p:cNvPr>
          <p:cNvSpPr>
            <a:spLocks noGrp="1"/>
          </p:cNvSpPr>
          <p:nvPr>
            <p:ph type="sldNum" sz="quarter" idx="11"/>
          </p:nvPr>
        </p:nvSpPr>
        <p:spPr/>
        <p:txBody>
          <a:bodyPr/>
          <a:lstStyle/>
          <a:p>
            <a:fld id="{790C35FC-E2F7-4E1E-BB04-6742D189A249}" type="slidenum">
              <a:rPr lang="en-GB" smtClean="0"/>
              <a:pPr/>
              <a:t>7</a:t>
            </a:fld>
            <a:endParaRPr lang="en-GB" dirty="0"/>
          </a:p>
        </p:txBody>
      </p:sp>
    </p:spTree>
    <p:extLst>
      <p:ext uri="{BB962C8B-B14F-4D97-AF65-F5344CB8AC3E}">
        <p14:creationId xmlns:p14="http://schemas.microsoft.com/office/powerpoint/2010/main" val="534404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2C8E0F-CEB3-45AA-831F-BDEB71A52B35}"/>
              </a:ext>
            </a:extLst>
          </p:cNvPr>
          <p:cNvSpPr>
            <a:spLocks noGrp="1"/>
          </p:cNvSpPr>
          <p:nvPr>
            <p:ph type="title"/>
          </p:nvPr>
        </p:nvSpPr>
        <p:spPr/>
        <p:txBody>
          <a:bodyPr>
            <a:normAutofit/>
          </a:bodyPr>
          <a:lstStyle/>
          <a:p>
            <a:r>
              <a:rPr lang="en-GB" altLang="en-US" b="0" dirty="0"/>
              <a:t>Distribution of amber reports per parameter</a:t>
            </a:r>
            <a:endParaRPr lang="en-GB" b="0" dirty="0"/>
          </a:p>
        </p:txBody>
      </p:sp>
      <p:sp>
        <p:nvSpPr>
          <p:cNvPr id="4" name="Footer Placeholder 3">
            <a:extLst>
              <a:ext uri="{FF2B5EF4-FFF2-40B4-BE49-F238E27FC236}">
                <a16:creationId xmlns:a16="http://schemas.microsoft.com/office/drawing/2014/main" id="{1176CF99-9616-48C7-A69C-720DDDBB871F}"/>
              </a:ext>
            </a:extLst>
          </p:cNvPr>
          <p:cNvSpPr>
            <a:spLocks noGrp="1"/>
          </p:cNvSpPr>
          <p:nvPr>
            <p:ph type="ftr" sz="quarter" idx="10"/>
          </p:nvPr>
        </p:nvSpPr>
        <p:spPr/>
        <p:txBody>
          <a:bodyPr/>
          <a:lstStyle/>
          <a:p>
            <a:r>
              <a:rPr lang="en-GB"/>
              <a:t>Lloyd's Register</a:t>
            </a:r>
            <a:endParaRPr lang="en-GB" dirty="0"/>
          </a:p>
        </p:txBody>
      </p:sp>
      <p:sp>
        <p:nvSpPr>
          <p:cNvPr id="5" name="Slide Number Placeholder 4">
            <a:extLst>
              <a:ext uri="{FF2B5EF4-FFF2-40B4-BE49-F238E27FC236}">
                <a16:creationId xmlns:a16="http://schemas.microsoft.com/office/drawing/2014/main" id="{9D922C63-D6C6-497C-BBEB-9A1476C17F8A}"/>
              </a:ext>
            </a:extLst>
          </p:cNvPr>
          <p:cNvSpPr>
            <a:spLocks noGrp="1"/>
          </p:cNvSpPr>
          <p:nvPr>
            <p:ph type="sldNum" sz="quarter" idx="11"/>
          </p:nvPr>
        </p:nvSpPr>
        <p:spPr/>
        <p:txBody>
          <a:bodyPr/>
          <a:lstStyle/>
          <a:p>
            <a:fld id="{790C35FC-E2F7-4E1E-BB04-6742D189A249}" type="slidenum">
              <a:rPr lang="en-GB" smtClean="0"/>
              <a:pPr/>
              <a:t>8</a:t>
            </a:fld>
            <a:endParaRPr lang="en-GB" dirty="0"/>
          </a:p>
        </p:txBody>
      </p:sp>
      <p:sp>
        <p:nvSpPr>
          <p:cNvPr id="6" name="TextBox 1"/>
          <p:cNvSpPr txBox="1">
            <a:spLocks noChangeArrowheads="1"/>
          </p:cNvSpPr>
          <p:nvPr/>
        </p:nvSpPr>
        <p:spPr bwMode="auto">
          <a:xfrm>
            <a:off x="7703947" y="3415283"/>
            <a:ext cx="200977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15000"/>
              </a:spcBef>
              <a:spcAft>
                <a:spcPct val="15000"/>
              </a:spcAft>
              <a:buClr>
                <a:srgbClr val="4D4E53"/>
              </a:buClr>
              <a:buSzPct val="70000"/>
              <a:buChar char="•"/>
              <a:defRPr>
                <a:solidFill>
                  <a:srgbClr val="003C71"/>
                </a:solidFill>
                <a:latin typeface="Frutiger LT 55 Roman" pitchFamily="34" charset="0"/>
                <a:cs typeface="Arial" pitchFamily="34" charset="0"/>
              </a:defRPr>
            </a:lvl1pPr>
            <a:lvl2pPr marL="742950" indent="-285750" eaLnBrk="0" hangingPunct="0">
              <a:spcBef>
                <a:spcPct val="15000"/>
              </a:spcBef>
              <a:spcAft>
                <a:spcPct val="15000"/>
              </a:spcAft>
              <a:buClr>
                <a:srgbClr val="4D4E53"/>
              </a:buClr>
              <a:buSzPct val="70000"/>
              <a:buChar char="•"/>
              <a:defRPr>
                <a:solidFill>
                  <a:srgbClr val="003C71"/>
                </a:solidFill>
                <a:latin typeface="Frutiger LT 55 Roman" pitchFamily="34" charset="0"/>
                <a:cs typeface="Arial" pitchFamily="34" charset="0"/>
              </a:defRPr>
            </a:lvl2pPr>
            <a:lvl3pPr marL="1143000" indent="-228600" eaLnBrk="0" hangingPunct="0">
              <a:spcBef>
                <a:spcPct val="15000"/>
              </a:spcBef>
              <a:spcAft>
                <a:spcPct val="15000"/>
              </a:spcAft>
              <a:buClr>
                <a:srgbClr val="4D4E53"/>
              </a:buClr>
              <a:buSzPct val="70000"/>
              <a:buChar char="•"/>
              <a:defRPr>
                <a:solidFill>
                  <a:srgbClr val="003C71"/>
                </a:solidFill>
                <a:latin typeface="Frutiger LT 55 Roman" pitchFamily="34" charset="0"/>
                <a:cs typeface="Arial" pitchFamily="34" charset="0"/>
              </a:defRPr>
            </a:lvl3pPr>
            <a:lvl4pPr marL="1600200" indent="-228600" eaLnBrk="0" hangingPunct="0">
              <a:spcBef>
                <a:spcPct val="15000"/>
              </a:spcBef>
              <a:spcAft>
                <a:spcPct val="15000"/>
              </a:spcAft>
              <a:buClr>
                <a:srgbClr val="4D4E53"/>
              </a:buClr>
              <a:buSzPct val="70000"/>
              <a:buChar char="•"/>
              <a:defRPr>
                <a:solidFill>
                  <a:srgbClr val="003C71"/>
                </a:solidFill>
                <a:latin typeface="Frutiger LT 55 Roman" pitchFamily="34" charset="0"/>
                <a:cs typeface="Arial" pitchFamily="34" charset="0"/>
              </a:defRPr>
            </a:lvl4pPr>
            <a:lvl5pPr marL="2057400" indent="-228600" eaLnBrk="0" hangingPunct="0">
              <a:spcBef>
                <a:spcPct val="15000"/>
              </a:spcBef>
              <a:spcAft>
                <a:spcPct val="15000"/>
              </a:spcAft>
              <a:buClr>
                <a:srgbClr val="4D4E53"/>
              </a:buClr>
              <a:buSzPct val="70000"/>
              <a:buChar char="•"/>
              <a:defRPr>
                <a:solidFill>
                  <a:srgbClr val="003C71"/>
                </a:solidFill>
                <a:latin typeface="Frutiger LT 55 Roman" pitchFamily="34" charset="0"/>
                <a:cs typeface="Arial" pitchFamily="34" charset="0"/>
              </a:defRPr>
            </a:lvl5pPr>
            <a:lvl6pPr marL="2514600" indent="-228600" eaLnBrk="0" fontAlgn="base" hangingPunct="0">
              <a:spcBef>
                <a:spcPct val="15000"/>
              </a:spcBef>
              <a:spcAft>
                <a:spcPct val="15000"/>
              </a:spcAft>
              <a:buClr>
                <a:srgbClr val="4D4E53"/>
              </a:buClr>
              <a:buSzPct val="70000"/>
              <a:buChar char="•"/>
              <a:defRPr>
                <a:solidFill>
                  <a:srgbClr val="003C71"/>
                </a:solidFill>
                <a:latin typeface="Frutiger LT 55 Roman" pitchFamily="34" charset="0"/>
                <a:cs typeface="Arial" pitchFamily="34" charset="0"/>
              </a:defRPr>
            </a:lvl6pPr>
            <a:lvl7pPr marL="2971800" indent="-228600" eaLnBrk="0" fontAlgn="base" hangingPunct="0">
              <a:spcBef>
                <a:spcPct val="15000"/>
              </a:spcBef>
              <a:spcAft>
                <a:spcPct val="15000"/>
              </a:spcAft>
              <a:buClr>
                <a:srgbClr val="4D4E53"/>
              </a:buClr>
              <a:buSzPct val="70000"/>
              <a:buChar char="•"/>
              <a:defRPr>
                <a:solidFill>
                  <a:srgbClr val="003C71"/>
                </a:solidFill>
                <a:latin typeface="Frutiger LT 55 Roman" pitchFamily="34" charset="0"/>
                <a:cs typeface="Arial" pitchFamily="34" charset="0"/>
              </a:defRPr>
            </a:lvl7pPr>
            <a:lvl8pPr marL="3429000" indent="-228600" eaLnBrk="0" fontAlgn="base" hangingPunct="0">
              <a:spcBef>
                <a:spcPct val="15000"/>
              </a:spcBef>
              <a:spcAft>
                <a:spcPct val="15000"/>
              </a:spcAft>
              <a:buClr>
                <a:srgbClr val="4D4E53"/>
              </a:buClr>
              <a:buSzPct val="70000"/>
              <a:buChar char="•"/>
              <a:defRPr>
                <a:solidFill>
                  <a:srgbClr val="003C71"/>
                </a:solidFill>
                <a:latin typeface="Frutiger LT 55 Roman" pitchFamily="34" charset="0"/>
                <a:cs typeface="Arial" pitchFamily="34" charset="0"/>
              </a:defRPr>
            </a:lvl8pPr>
            <a:lvl9pPr marL="3886200" indent="-228600" eaLnBrk="0" fontAlgn="base" hangingPunct="0">
              <a:spcBef>
                <a:spcPct val="15000"/>
              </a:spcBef>
              <a:spcAft>
                <a:spcPct val="15000"/>
              </a:spcAft>
              <a:buClr>
                <a:srgbClr val="4D4E53"/>
              </a:buClr>
              <a:buSzPct val="70000"/>
              <a:buChar char="•"/>
              <a:defRPr>
                <a:solidFill>
                  <a:srgbClr val="003C71"/>
                </a:solidFill>
                <a:latin typeface="Frutiger LT 55 Roman" pitchFamily="34" charset="0"/>
                <a:cs typeface="Arial" pitchFamily="34" charset="0"/>
              </a:defRPr>
            </a:lvl9pPr>
          </a:lstStyle>
          <a:p>
            <a:pPr eaLnBrk="1" hangingPunct="1">
              <a:spcBef>
                <a:spcPct val="0"/>
              </a:spcBef>
              <a:spcAft>
                <a:spcPct val="0"/>
              </a:spcAft>
              <a:buClrTx/>
              <a:buSzTx/>
              <a:buFontTx/>
              <a:buNone/>
            </a:pPr>
            <a:r>
              <a:rPr lang="en-GB" altLang="en-US" sz="1000" dirty="0">
                <a:solidFill>
                  <a:schemeClr val="tx1"/>
                </a:solidFill>
              </a:rPr>
              <a:t>Notes: </a:t>
            </a:r>
          </a:p>
          <a:p>
            <a:pPr eaLnBrk="1" hangingPunct="1">
              <a:spcBef>
                <a:spcPct val="0"/>
              </a:spcBef>
              <a:spcAft>
                <a:spcPct val="0"/>
              </a:spcAft>
              <a:buClrTx/>
              <a:buSzTx/>
              <a:buFontTx/>
              <a:buNone/>
            </a:pPr>
            <a:endParaRPr lang="en-GB" altLang="en-US" sz="1000" dirty="0">
              <a:solidFill>
                <a:schemeClr val="tx1"/>
              </a:solidFill>
            </a:endParaRPr>
          </a:p>
          <a:p>
            <a:pPr eaLnBrk="1" hangingPunct="1">
              <a:spcBef>
                <a:spcPct val="0"/>
              </a:spcBef>
              <a:spcAft>
                <a:spcPct val="0"/>
              </a:spcAft>
              <a:buClrTx/>
              <a:buSzTx/>
              <a:buNone/>
            </a:pPr>
            <a:r>
              <a:rPr lang="en-GB" altLang="en-US" sz="1000" dirty="0">
                <a:solidFill>
                  <a:schemeClr val="tx1"/>
                </a:solidFill>
              </a:rPr>
              <a:t>Al &amp; Si is considered elevated when the concentration exceeds 40 mg/kg.</a:t>
            </a:r>
          </a:p>
          <a:p>
            <a:pPr eaLnBrk="1" hangingPunct="1">
              <a:spcBef>
                <a:spcPct val="0"/>
              </a:spcBef>
              <a:spcAft>
                <a:spcPct val="0"/>
              </a:spcAft>
              <a:buClrTx/>
              <a:buSzTx/>
              <a:buNone/>
            </a:pPr>
            <a:endParaRPr lang="en-GB" altLang="en-US" sz="1000" dirty="0">
              <a:solidFill>
                <a:schemeClr val="tx1"/>
              </a:solidFill>
            </a:endParaRPr>
          </a:p>
          <a:p>
            <a:pPr eaLnBrk="1" hangingPunct="1">
              <a:spcBef>
                <a:spcPct val="0"/>
              </a:spcBef>
              <a:spcAft>
                <a:spcPct val="0"/>
              </a:spcAft>
              <a:buClrTx/>
              <a:buSzTx/>
              <a:buNone/>
            </a:pPr>
            <a:r>
              <a:rPr lang="en-US" altLang="en-US" sz="1000">
                <a:solidFill>
                  <a:schemeClr val="tx1"/>
                </a:solidFill>
              </a:rPr>
              <a:t>Sometimes amber </a:t>
            </a:r>
            <a:r>
              <a:rPr lang="en-US" altLang="en-US" sz="1000" dirty="0">
                <a:solidFill>
                  <a:schemeClr val="tx1"/>
                </a:solidFill>
              </a:rPr>
              <a:t>reports contain more than one off specification parameter. This could mean the number of red reports doesn’t match the number of red parameters.  </a:t>
            </a:r>
            <a:endParaRPr lang="en-GB" altLang="en-US" sz="1000" dirty="0">
              <a:solidFill>
                <a:schemeClr val="tx1"/>
              </a:solidFill>
            </a:endParaRPr>
          </a:p>
        </p:txBody>
      </p:sp>
    </p:spTree>
    <p:extLst>
      <p:ext uri="{BB962C8B-B14F-4D97-AF65-F5344CB8AC3E}">
        <p14:creationId xmlns:p14="http://schemas.microsoft.com/office/powerpoint/2010/main" val="1550350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2C8E0F-CEB3-45AA-831F-BDEB71A52B35}"/>
              </a:ext>
            </a:extLst>
          </p:cNvPr>
          <p:cNvSpPr>
            <a:spLocks noGrp="1"/>
          </p:cNvSpPr>
          <p:nvPr>
            <p:ph type="title"/>
          </p:nvPr>
        </p:nvSpPr>
        <p:spPr/>
        <p:txBody>
          <a:bodyPr>
            <a:normAutofit/>
          </a:bodyPr>
          <a:lstStyle/>
          <a:p>
            <a:r>
              <a:rPr lang="en-GB" altLang="en-US" b="0" dirty="0"/>
              <a:t>Distribution of red reports per parameter</a:t>
            </a:r>
            <a:endParaRPr lang="en-GB" b="0" dirty="0"/>
          </a:p>
        </p:txBody>
      </p:sp>
      <p:sp>
        <p:nvSpPr>
          <p:cNvPr id="4" name="Footer Placeholder 3">
            <a:extLst>
              <a:ext uri="{FF2B5EF4-FFF2-40B4-BE49-F238E27FC236}">
                <a16:creationId xmlns:a16="http://schemas.microsoft.com/office/drawing/2014/main" id="{1176CF99-9616-48C7-A69C-720DDDBB871F}"/>
              </a:ext>
            </a:extLst>
          </p:cNvPr>
          <p:cNvSpPr>
            <a:spLocks noGrp="1"/>
          </p:cNvSpPr>
          <p:nvPr>
            <p:ph type="ftr" sz="quarter" idx="10"/>
          </p:nvPr>
        </p:nvSpPr>
        <p:spPr/>
        <p:txBody>
          <a:bodyPr/>
          <a:lstStyle/>
          <a:p>
            <a:r>
              <a:rPr lang="en-GB"/>
              <a:t>Lloyd's Register</a:t>
            </a:r>
            <a:endParaRPr lang="en-GB" dirty="0"/>
          </a:p>
        </p:txBody>
      </p:sp>
      <p:sp>
        <p:nvSpPr>
          <p:cNvPr id="5" name="Slide Number Placeholder 4">
            <a:extLst>
              <a:ext uri="{FF2B5EF4-FFF2-40B4-BE49-F238E27FC236}">
                <a16:creationId xmlns:a16="http://schemas.microsoft.com/office/drawing/2014/main" id="{9D922C63-D6C6-497C-BBEB-9A1476C17F8A}"/>
              </a:ext>
            </a:extLst>
          </p:cNvPr>
          <p:cNvSpPr>
            <a:spLocks noGrp="1"/>
          </p:cNvSpPr>
          <p:nvPr>
            <p:ph type="sldNum" sz="quarter" idx="11"/>
          </p:nvPr>
        </p:nvSpPr>
        <p:spPr/>
        <p:txBody>
          <a:bodyPr/>
          <a:lstStyle/>
          <a:p>
            <a:fld id="{790C35FC-E2F7-4E1E-BB04-6742D189A249}" type="slidenum">
              <a:rPr lang="en-GB" smtClean="0"/>
              <a:pPr/>
              <a:t>9</a:t>
            </a:fld>
            <a:endParaRPr lang="en-GB" dirty="0"/>
          </a:p>
        </p:txBody>
      </p:sp>
      <p:sp>
        <p:nvSpPr>
          <p:cNvPr id="2" name="TextBox 1"/>
          <p:cNvSpPr txBox="1"/>
          <p:nvPr/>
        </p:nvSpPr>
        <p:spPr>
          <a:xfrm>
            <a:off x="464695" y="1019330"/>
            <a:ext cx="9196466" cy="3575155"/>
          </a:xfrm>
          <a:prstGeom prst="rect">
            <a:avLst/>
          </a:prstGeom>
        </p:spPr>
        <p:txBody>
          <a:bodyPr vert="horz" wrap="none" lIns="0" tIns="0" rIns="0" bIns="0" rtlCol="0" anchor="ctr" anchorCtr="0">
            <a:noAutofit/>
          </a:bodyPr>
          <a:lstStyle/>
          <a:p>
            <a:pPr algn="l"/>
            <a:endParaRPr lang="en-GB" sz="1333" dirty="0">
              <a:solidFill>
                <a:schemeClr val="tx1"/>
              </a:solidFill>
            </a:endParaRPr>
          </a:p>
        </p:txBody>
      </p:sp>
      <p:sp>
        <p:nvSpPr>
          <p:cNvPr id="8" name="TextBox 1">
            <a:extLst>
              <a:ext uri="{FF2B5EF4-FFF2-40B4-BE49-F238E27FC236}">
                <a16:creationId xmlns:a16="http://schemas.microsoft.com/office/drawing/2014/main" id="{E38ED53F-2630-4CED-A1E6-C4DD0587CBA1}"/>
              </a:ext>
            </a:extLst>
          </p:cNvPr>
          <p:cNvSpPr txBox="1">
            <a:spLocks noChangeArrowheads="1"/>
          </p:cNvSpPr>
          <p:nvPr/>
        </p:nvSpPr>
        <p:spPr bwMode="auto">
          <a:xfrm>
            <a:off x="7703947" y="3415283"/>
            <a:ext cx="200977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15000"/>
              </a:spcBef>
              <a:spcAft>
                <a:spcPct val="15000"/>
              </a:spcAft>
              <a:buClr>
                <a:srgbClr val="4D4E53"/>
              </a:buClr>
              <a:buSzPct val="70000"/>
              <a:buChar char="•"/>
              <a:defRPr>
                <a:solidFill>
                  <a:srgbClr val="003C71"/>
                </a:solidFill>
                <a:latin typeface="Frutiger LT 55 Roman" pitchFamily="34" charset="0"/>
                <a:cs typeface="Arial" pitchFamily="34" charset="0"/>
              </a:defRPr>
            </a:lvl1pPr>
            <a:lvl2pPr marL="742950" indent="-285750" eaLnBrk="0" hangingPunct="0">
              <a:spcBef>
                <a:spcPct val="15000"/>
              </a:spcBef>
              <a:spcAft>
                <a:spcPct val="15000"/>
              </a:spcAft>
              <a:buClr>
                <a:srgbClr val="4D4E53"/>
              </a:buClr>
              <a:buSzPct val="70000"/>
              <a:buChar char="•"/>
              <a:defRPr>
                <a:solidFill>
                  <a:srgbClr val="003C71"/>
                </a:solidFill>
                <a:latin typeface="Frutiger LT 55 Roman" pitchFamily="34" charset="0"/>
                <a:cs typeface="Arial" pitchFamily="34" charset="0"/>
              </a:defRPr>
            </a:lvl2pPr>
            <a:lvl3pPr marL="1143000" indent="-228600" eaLnBrk="0" hangingPunct="0">
              <a:spcBef>
                <a:spcPct val="15000"/>
              </a:spcBef>
              <a:spcAft>
                <a:spcPct val="15000"/>
              </a:spcAft>
              <a:buClr>
                <a:srgbClr val="4D4E53"/>
              </a:buClr>
              <a:buSzPct val="70000"/>
              <a:buChar char="•"/>
              <a:defRPr>
                <a:solidFill>
                  <a:srgbClr val="003C71"/>
                </a:solidFill>
                <a:latin typeface="Frutiger LT 55 Roman" pitchFamily="34" charset="0"/>
                <a:cs typeface="Arial" pitchFamily="34" charset="0"/>
              </a:defRPr>
            </a:lvl3pPr>
            <a:lvl4pPr marL="1600200" indent="-228600" eaLnBrk="0" hangingPunct="0">
              <a:spcBef>
                <a:spcPct val="15000"/>
              </a:spcBef>
              <a:spcAft>
                <a:spcPct val="15000"/>
              </a:spcAft>
              <a:buClr>
                <a:srgbClr val="4D4E53"/>
              </a:buClr>
              <a:buSzPct val="70000"/>
              <a:buChar char="•"/>
              <a:defRPr>
                <a:solidFill>
                  <a:srgbClr val="003C71"/>
                </a:solidFill>
                <a:latin typeface="Frutiger LT 55 Roman" pitchFamily="34" charset="0"/>
                <a:cs typeface="Arial" pitchFamily="34" charset="0"/>
              </a:defRPr>
            </a:lvl4pPr>
            <a:lvl5pPr marL="2057400" indent="-228600" eaLnBrk="0" hangingPunct="0">
              <a:spcBef>
                <a:spcPct val="15000"/>
              </a:spcBef>
              <a:spcAft>
                <a:spcPct val="15000"/>
              </a:spcAft>
              <a:buClr>
                <a:srgbClr val="4D4E53"/>
              </a:buClr>
              <a:buSzPct val="70000"/>
              <a:buChar char="•"/>
              <a:defRPr>
                <a:solidFill>
                  <a:srgbClr val="003C71"/>
                </a:solidFill>
                <a:latin typeface="Frutiger LT 55 Roman" pitchFamily="34" charset="0"/>
                <a:cs typeface="Arial" pitchFamily="34" charset="0"/>
              </a:defRPr>
            </a:lvl5pPr>
            <a:lvl6pPr marL="2514600" indent="-228600" eaLnBrk="0" fontAlgn="base" hangingPunct="0">
              <a:spcBef>
                <a:spcPct val="15000"/>
              </a:spcBef>
              <a:spcAft>
                <a:spcPct val="15000"/>
              </a:spcAft>
              <a:buClr>
                <a:srgbClr val="4D4E53"/>
              </a:buClr>
              <a:buSzPct val="70000"/>
              <a:buChar char="•"/>
              <a:defRPr>
                <a:solidFill>
                  <a:srgbClr val="003C71"/>
                </a:solidFill>
                <a:latin typeface="Frutiger LT 55 Roman" pitchFamily="34" charset="0"/>
                <a:cs typeface="Arial" pitchFamily="34" charset="0"/>
              </a:defRPr>
            </a:lvl6pPr>
            <a:lvl7pPr marL="2971800" indent="-228600" eaLnBrk="0" fontAlgn="base" hangingPunct="0">
              <a:spcBef>
                <a:spcPct val="15000"/>
              </a:spcBef>
              <a:spcAft>
                <a:spcPct val="15000"/>
              </a:spcAft>
              <a:buClr>
                <a:srgbClr val="4D4E53"/>
              </a:buClr>
              <a:buSzPct val="70000"/>
              <a:buChar char="•"/>
              <a:defRPr>
                <a:solidFill>
                  <a:srgbClr val="003C71"/>
                </a:solidFill>
                <a:latin typeface="Frutiger LT 55 Roman" pitchFamily="34" charset="0"/>
                <a:cs typeface="Arial" pitchFamily="34" charset="0"/>
              </a:defRPr>
            </a:lvl7pPr>
            <a:lvl8pPr marL="3429000" indent="-228600" eaLnBrk="0" fontAlgn="base" hangingPunct="0">
              <a:spcBef>
                <a:spcPct val="15000"/>
              </a:spcBef>
              <a:spcAft>
                <a:spcPct val="15000"/>
              </a:spcAft>
              <a:buClr>
                <a:srgbClr val="4D4E53"/>
              </a:buClr>
              <a:buSzPct val="70000"/>
              <a:buChar char="•"/>
              <a:defRPr>
                <a:solidFill>
                  <a:srgbClr val="003C71"/>
                </a:solidFill>
                <a:latin typeface="Frutiger LT 55 Roman" pitchFamily="34" charset="0"/>
                <a:cs typeface="Arial" pitchFamily="34" charset="0"/>
              </a:defRPr>
            </a:lvl8pPr>
            <a:lvl9pPr marL="3886200" indent="-228600" eaLnBrk="0" fontAlgn="base" hangingPunct="0">
              <a:spcBef>
                <a:spcPct val="15000"/>
              </a:spcBef>
              <a:spcAft>
                <a:spcPct val="15000"/>
              </a:spcAft>
              <a:buClr>
                <a:srgbClr val="4D4E53"/>
              </a:buClr>
              <a:buSzPct val="70000"/>
              <a:buChar char="•"/>
              <a:defRPr>
                <a:solidFill>
                  <a:srgbClr val="003C71"/>
                </a:solidFill>
                <a:latin typeface="Frutiger LT 55 Roman" pitchFamily="34" charset="0"/>
                <a:cs typeface="Arial" pitchFamily="34" charset="0"/>
              </a:defRPr>
            </a:lvl9pPr>
          </a:lstStyle>
          <a:p>
            <a:pPr eaLnBrk="1" hangingPunct="1">
              <a:spcBef>
                <a:spcPct val="0"/>
              </a:spcBef>
              <a:spcAft>
                <a:spcPct val="0"/>
              </a:spcAft>
              <a:buClrTx/>
              <a:buSzTx/>
              <a:buFontTx/>
              <a:buNone/>
            </a:pPr>
            <a:r>
              <a:rPr lang="en-GB" altLang="en-US" sz="1000" dirty="0">
                <a:solidFill>
                  <a:schemeClr val="tx1"/>
                </a:solidFill>
              </a:rPr>
              <a:t>Notes: </a:t>
            </a:r>
          </a:p>
          <a:p>
            <a:pPr eaLnBrk="1" hangingPunct="1">
              <a:spcBef>
                <a:spcPct val="0"/>
              </a:spcBef>
              <a:spcAft>
                <a:spcPct val="0"/>
              </a:spcAft>
              <a:buClrTx/>
              <a:buSzTx/>
              <a:buFontTx/>
              <a:buNone/>
            </a:pPr>
            <a:endParaRPr lang="en-GB" altLang="en-US" sz="1000" dirty="0">
              <a:solidFill>
                <a:schemeClr val="tx1"/>
              </a:solidFill>
            </a:endParaRPr>
          </a:p>
          <a:p>
            <a:pPr eaLnBrk="1" hangingPunct="1">
              <a:spcBef>
                <a:spcPct val="0"/>
              </a:spcBef>
              <a:spcAft>
                <a:spcPct val="0"/>
              </a:spcAft>
              <a:buClrTx/>
              <a:buSzTx/>
              <a:buNone/>
            </a:pPr>
            <a:r>
              <a:rPr lang="en-GB" altLang="en-US" sz="1000" dirty="0">
                <a:solidFill>
                  <a:schemeClr val="tx1"/>
                </a:solidFill>
              </a:rPr>
              <a:t>Al &amp; Si is considered elevated when the concentration exceeds 40 mg/kg.</a:t>
            </a:r>
          </a:p>
          <a:p>
            <a:pPr eaLnBrk="1" hangingPunct="1">
              <a:spcBef>
                <a:spcPct val="0"/>
              </a:spcBef>
              <a:spcAft>
                <a:spcPct val="0"/>
              </a:spcAft>
              <a:buClrTx/>
              <a:buSzTx/>
              <a:buNone/>
            </a:pPr>
            <a:endParaRPr lang="en-GB" altLang="en-US" sz="1000" dirty="0">
              <a:solidFill>
                <a:schemeClr val="tx1"/>
              </a:solidFill>
            </a:endParaRPr>
          </a:p>
          <a:p>
            <a:pPr eaLnBrk="1" hangingPunct="1">
              <a:spcBef>
                <a:spcPct val="0"/>
              </a:spcBef>
              <a:spcAft>
                <a:spcPct val="0"/>
              </a:spcAft>
              <a:buClrTx/>
              <a:buSzTx/>
              <a:buNone/>
            </a:pPr>
            <a:r>
              <a:rPr lang="en-US" altLang="en-US" sz="1000" dirty="0">
                <a:solidFill>
                  <a:schemeClr val="tx1"/>
                </a:solidFill>
              </a:rPr>
              <a:t>Sometimes red reports contain more than one off specification parameter. This could mean the number of red reports doesn’t match the number of red parameters.  </a:t>
            </a:r>
            <a:endParaRPr lang="en-GB" altLang="en-US" sz="1000" dirty="0">
              <a:solidFill>
                <a:schemeClr val="tx1"/>
              </a:solidFill>
            </a:endParaRPr>
          </a:p>
        </p:txBody>
      </p:sp>
      <p:sp>
        <p:nvSpPr>
          <p:cNvPr id="3" name="TextBox 2">
            <a:extLst>
              <a:ext uri="{FF2B5EF4-FFF2-40B4-BE49-F238E27FC236}">
                <a16:creationId xmlns:a16="http://schemas.microsoft.com/office/drawing/2014/main" id="{BE7DEF04-8539-43A2-B44D-D538A493088E}"/>
              </a:ext>
            </a:extLst>
          </p:cNvPr>
          <p:cNvSpPr txBox="1"/>
          <p:nvPr/>
        </p:nvSpPr>
        <p:spPr>
          <a:xfrm>
            <a:off x="637467" y="1892507"/>
            <a:ext cx="5888735" cy="914400"/>
          </a:xfrm>
          <a:prstGeom prst="rect">
            <a:avLst/>
          </a:prstGeom>
        </p:spPr>
        <p:txBody>
          <a:bodyPr vert="horz" wrap="none" lIns="0" tIns="0" rIns="0" bIns="0" rtlCol="0" anchor="ctr" anchorCtr="0">
            <a:noAutofit/>
          </a:bodyPr>
          <a:lstStyle/>
          <a:p>
            <a:pPr algn="l"/>
            <a:endParaRPr lang="en-US" sz="1333" dirty="0">
              <a:solidFill>
                <a:schemeClr val="tx1"/>
              </a:solidFill>
            </a:endParaRPr>
          </a:p>
        </p:txBody>
      </p:sp>
      <p:sp>
        <p:nvSpPr>
          <p:cNvPr id="6" name="TextBox 5">
            <a:extLst>
              <a:ext uri="{FF2B5EF4-FFF2-40B4-BE49-F238E27FC236}">
                <a16:creationId xmlns:a16="http://schemas.microsoft.com/office/drawing/2014/main" id="{B02F28AC-BBFA-49D6-9BE5-1D432C6AA123}"/>
              </a:ext>
            </a:extLst>
          </p:cNvPr>
          <p:cNvSpPr txBox="1"/>
          <p:nvPr/>
        </p:nvSpPr>
        <p:spPr>
          <a:xfrm>
            <a:off x="569541" y="1703397"/>
            <a:ext cx="6066390" cy="914400"/>
          </a:xfrm>
          <a:prstGeom prst="rect">
            <a:avLst/>
          </a:prstGeom>
        </p:spPr>
        <p:txBody>
          <a:bodyPr vert="horz" wrap="none" lIns="0" tIns="0" rIns="0" bIns="0" rtlCol="0" anchor="ctr" anchorCtr="0">
            <a:noAutofit/>
          </a:bodyPr>
          <a:lstStyle/>
          <a:p>
            <a:pPr algn="l"/>
            <a:endParaRPr lang="en-US" sz="1333" dirty="0">
              <a:solidFill>
                <a:schemeClr val="tx1"/>
              </a:solidFill>
            </a:endParaRPr>
          </a:p>
        </p:txBody>
      </p:sp>
      <p:sp>
        <p:nvSpPr>
          <p:cNvPr id="9" name="TextBox 8">
            <a:extLst>
              <a:ext uri="{FF2B5EF4-FFF2-40B4-BE49-F238E27FC236}">
                <a16:creationId xmlns:a16="http://schemas.microsoft.com/office/drawing/2014/main" id="{34ACA4A6-E44C-4B85-BBEE-4E5A610FB5CF}"/>
              </a:ext>
            </a:extLst>
          </p:cNvPr>
          <p:cNvSpPr txBox="1"/>
          <p:nvPr/>
        </p:nvSpPr>
        <p:spPr>
          <a:xfrm>
            <a:off x="741970" y="1892507"/>
            <a:ext cx="5784232" cy="1427763"/>
          </a:xfrm>
          <a:prstGeom prst="rect">
            <a:avLst/>
          </a:prstGeom>
        </p:spPr>
        <p:txBody>
          <a:bodyPr vert="horz" wrap="square" lIns="0" tIns="0" rIns="0" bIns="0" rtlCol="0" anchor="ctr" anchorCtr="0">
            <a:noAutofit/>
          </a:bodyPr>
          <a:lstStyle/>
          <a:p>
            <a:pPr algn="l"/>
            <a:endParaRPr lang="en-US" sz="1333" dirty="0">
              <a:solidFill>
                <a:schemeClr val="tx1"/>
              </a:solidFill>
            </a:endParaRPr>
          </a:p>
        </p:txBody>
      </p:sp>
    </p:spTree>
    <p:extLst>
      <p:ext uri="{BB962C8B-B14F-4D97-AF65-F5344CB8AC3E}">
        <p14:creationId xmlns:p14="http://schemas.microsoft.com/office/powerpoint/2010/main" val="3167045097"/>
      </p:ext>
    </p:extLst>
  </p:cSld>
  <p:clrMapOvr>
    <a:masterClrMapping/>
  </p:clrMapOvr>
</p:sld>
</file>

<file path=ppt/theme/theme1.xml><?xml version="1.0" encoding="utf-8"?>
<a:theme xmlns:a="http://schemas.openxmlformats.org/drawingml/2006/main" name="LR master ppt 16_9 format">
  <a:themeElements>
    <a:clrScheme name="Lloyd's Register">
      <a:dk1>
        <a:srgbClr val="000000"/>
      </a:dk1>
      <a:lt1>
        <a:srgbClr val="FFFFFF"/>
      </a:lt1>
      <a:dk2>
        <a:srgbClr val="3B8EDE"/>
      </a:dk2>
      <a:lt2>
        <a:srgbClr val="FFFFFF"/>
      </a:lt2>
      <a:accent1>
        <a:srgbClr val="0057B8"/>
      </a:accent1>
      <a:accent2>
        <a:srgbClr val="6E3FA3"/>
      </a:accent2>
      <a:accent3>
        <a:srgbClr val="A4D233"/>
      </a:accent3>
      <a:accent4>
        <a:srgbClr val="C0C0C0"/>
      </a:accent4>
      <a:accent5>
        <a:srgbClr val="2CD5C4"/>
      </a:accent5>
      <a:accent6>
        <a:srgbClr val="002060"/>
      </a:accent6>
      <a:hlink>
        <a:srgbClr val="0057B8"/>
      </a:hlink>
      <a:folHlink>
        <a:srgbClr val="6E3FA3"/>
      </a:folHlink>
    </a:clrScheme>
    <a:fontScheme name="Lloyd's Register SSP">
      <a:majorFont>
        <a:latin typeface="Source Sans Pro"/>
        <a:ea typeface=""/>
        <a:cs typeface=""/>
      </a:majorFont>
      <a:minorFont>
        <a:latin typeface="Source Sans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chor="ctr" anchorCtr="0">
        <a:noAutofit/>
      </a:bodyPr>
      <a:lstStyle>
        <a:defPPr algn="l">
          <a:defRPr sz="1333" dirty="0">
            <a:solidFill>
              <a:schemeClr val="tx1"/>
            </a:solidFill>
          </a:defRPr>
        </a:defPPr>
      </a:lstStyle>
    </a:txDef>
  </a:objectDefaults>
  <a:extraClrSchemeLst/>
  <a:extLst>
    <a:ext uri="{05A4C25C-085E-4340-85A3-A5531E510DB2}">
      <thm15:themeFamily xmlns:thm15="http://schemas.microsoft.com/office/thememl/2012/main" name="Smart solutions with human intelligence 16_9 LR.potx" id="{2F2CC57A-24CC-46E6-98BB-51CB15AAAE8E}" vid="{439A83E5-106B-4752-B467-A0970A3494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Group Brand Document" ma:contentTypeID="0x0101000324CBCB0B78574FA7645E3E013D5CD00100A375EC2C56E09641B95FD166812E0F7C" ma:contentTypeVersion="4" ma:contentTypeDescription="" ma:contentTypeScope="" ma:versionID="a456f96ccd62566f26be52cdb650bcb7">
  <xsd:schema xmlns:xsd="http://www.w3.org/2001/XMLSchema" xmlns:xs="http://www.w3.org/2001/XMLSchema" xmlns:p="http://schemas.microsoft.com/office/2006/metadata/properties" xmlns:ns1="http://schemas.microsoft.com/sharepoint/v3" xmlns:ns3="a5f8ab96-b647-44ee-8051-6ce0fea232c8" xmlns:ns4="cf546229-e1d7-410a-8916-efbbcb9a25f7" targetNamespace="http://schemas.microsoft.com/office/2006/metadata/properties" ma:root="true" ma:fieldsID="4bb237abe6ec84bb36f4b39bfc49b5fa" ns1:_="" ns3:_="" ns4:_="">
    <xsd:import namespace="http://schemas.microsoft.com/sharepoint/v3"/>
    <xsd:import namespace="a5f8ab96-b647-44ee-8051-6ce0fea232c8"/>
    <xsd:import namespace="cf546229-e1d7-410a-8916-efbbcb9a25f7"/>
    <xsd:element name="properties">
      <xsd:complexType>
        <xsd:sequence>
          <xsd:element name="documentManagement">
            <xsd:complexType>
              <xsd:all>
                <xsd:element ref="ns1:RoutingRuleDescription" minOccurs="0"/>
                <xsd:element ref="ns3:TaxCatchAll" minOccurs="0"/>
                <xsd:element ref="ns3:TaxCatchAllLabel" minOccurs="0"/>
                <xsd:element ref="ns3:e36707d4290f456d869e0514d9dab6da" minOccurs="0"/>
                <xsd:element ref="ns3:n23cfe909ce54ec9bd4082373f768e33" minOccurs="0"/>
                <xsd:element ref="ns3:d28a5e50745243caa016809657bff35b" minOccurs="0"/>
                <xsd:element ref="ns3:le57b6238bbb48ad992be5e24c0256b9" minOccurs="0"/>
                <xsd:element ref="ns1:_dlc_ExpireDateSaved" minOccurs="0"/>
                <xsd:element ref="ns1:_dlc_ExpireDate" minOccurs="0"/>
                <xsd:element ref="ns3:he60b940bde6425483516f69f4f5155c" minOccurs="0"/>
                <xsd:element ref="ns3:ea6fdca0dc3d477a85eb2d54cfca3ac4" minOccurs="0"/>
                <xsd:element ref="ns1:_dlc_Exempt" minOccurs="0"/>
                <xsd:element ref="ns4:_dlc_DocId" minOccurs="0"/>
                <xsd:element ref="ns4:_dlc_DocIdUrl" minOccurs="0"/>
                <xsd:element ref="ns4: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internalName="RoutingRuleDescription" ma:readOnly="false">
      <xsd:simpleType>
        <xsd:restriction base="dms:Text">
          <xsd:maxLength value="255"/>
        </xsd:restriction>
      </xsd:simpleType>
    </xsd:element>
    <xsd:element name="_dlc_ExpireDateSaved" ma:index="20" nillable="true" ma:displayName="Original Expiration Date" ma:description="" ma:hidden="true" ma:internalName="_dlc_ExpireDateSaved" ma:readOnly="true">
      <xsd:simpleType>
        <xsd:restriction base="dms:DateTime"/>
      </xsd:simpleType>
    </xsd:element>
    <xsd:element name="_dlc_ExpireDate" ma:index="21" nillable="true" ma:displayName="Expiration Date" ma:description="" ma:hidden="true" ma:indexed="true" ma:internalName="_dlc_ExpireDate" ma:readOnly="true">
      <xsd:simpleType>
        <xsd:restriction base="dms:DateTime"/>
      </xsd:simpleType>
    </xsd:element>
    <xsd:element name="_dlc_Exempt" ma:index="25" nillable="true" ma:displayName="Exempt from Policy" ma:description=""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5f8ab96-b647-44ee-8051-6ce0fea232c8"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f0f97d24-4aee-44cf-be63-ad9ffa79f04f}" ma:internalName="TaxCatchAll" ma:showField="CatchAllData" ma:web="cf546229-e1d7-410a-8916-efbbcb9a25f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f0f97d24-4aee-44cf-be63-ad9ffa79f04f}" ma:internalName="TaxCatchAllLabel" ma:readOnly="true" ma:showField="CatchAllDataLabel" ma:web="cf546229-e1d7-410a-8916-efbbcb9a25f7">
      <xsd:complexType>
        <xsd:complexContent>
          <xsd:extension base="dms:MultiChoiceLookup">
            <xsd:sequence>
              <xsd:element name="Value" type="dms:Lookup" maxOccurs="unbounded" minOccurs="0" nillable="true"/>
            </xsd:sequence>
          </xsd:extension>
        </xsd:complexContent>
      </xsd:complexType>
    </xsd:element>
    <xsd:element name="e36707d4290f456d869e0514d9dab6da" ma:index="12" nillable="true" ma:taxonomy="true" ma:internalName="e36707d4290f456d869e0514d9dab6da" ma:taxonomyFieldName="Business_x0020_Division" ma:displayName="Business Division" ma:default="" ma:fieldId="{e36707d4-290f-456d-869e-0514d9dab6da}" ma:sspId="9782c4b5-a105-41a1-bdd4-3e36c38a1249" ma:termSetId="d5cec6b8-384e-4dae-8e0e-2883e2842061" ma:anchorId="00000000-0000-0000-0000-000000000000" ma:open="false" ma:isKeyword="false">
      <xsd:complexType>
        <xsd:sequence>
          <xsd:element ref="pc:Terms" minOccurs="0" maxOccurs="1"/>
        </xsd:sequence>
      </xsd:complexType>
    </xsd:element>
    <xsd:element name="n23cfe909ce54ec9bd4082373f768e33" ma:index="14" nillable="true" ma:taxonomy="true" ma:internalName="n23cfe909ce54ec9bd4082373f768e33" ma:taxonomyFieldName="Geography" ma:displayName="Geography" ma:default="" ma:fieldId="{723cfe90-9ce5-4ec9-bd40-82373f768e33}" ma:taxonomyMulti="true" ma:sspId="9782c4b5-a105-41a1-bdd4-3e36c38a1249" ma:termSetId="18a4862e-a666-4b43-8ad1-8fb7b7a766c8" ma:anchorId="00000000-0000-0000-0000-000000000000" ma:open="false" ma:isKeyword="false">
      <xsd:complexType>
        <xsd:sequence>
          <xsd:element ref="pc:Terms" minOccurs="0" maxOccurs="1"/>
        </xsd:sequence>
      </xsd:complexType>
    </xsd:element>
    <xsd:element name="d28a5e50745243caa016809657bff35b" ma:index="16" nillable="true" ma:taxonomy="true" ma:internalName="d28a5e50745243caa016809657bff35b" ma:taxonomyFieldName="Service_x0020_Sector" ma:displayName="Service Sector" ma:default="" ma:fieldId="{d28a5e50-7452-43ca-a016-809657bff35b}" ma:taxonomyMulti="true" ma:sspId="9782c4b5-a105-41a1-bdd4-3e36c38a1249" ma:termSetId="595434e7-ee8a-422b-b36c-49d7f866f528" ma:anchorId="00000000-0000-0000-0000-000000000000" ma:open="false" ma:isKeyword="false">
      <xsd:complexType>
        <xsd:sequence>
          <xsd:element ref="pc:Terms" minOccurs="0" maxOccurs="1"/>
        </xsd:sequence>
      </xsd:complexType>
    </xsd:element>
    <xsd:element name="le57b6238bbb48ad992be5e24c0256b9" ma:index="18" nillable="true" ma:taxonomy="true" ma:internalName="le57b6238bbb48ad992be5e24c0256b9" ma:taxonomyFieldName="Strategic_x0020_Themes" ma:displayName="Strategic Themes" ma:default="" ma:fieldId="{5e57b623-8bbb-48ad-992b-e5e24c0256b9}" ma:taxonomyMulti="true" ma:sspId="9782c4b5-a105-41a1-bdd4-3e36c38a1249" ma:termSetId="62a6ddd0-7ad0-4078-a12b-fe0b4aae5c50" ma:anchorId="00000000-0000-0000-0000-000000000000" ma:open="false" ma:isKeyword="false">
      <xsd:complexType>
        <xsd:sequence>
          <xsd:element ref="pc:Terms" minOccurs="0" maxOccurs="1"/>
        </xsd:sequence>
      </xsd:complexType>
    </xsd:element>
    <xsd:element name="he60b940bde6425483516f69f4f5155c" ma:index="23" ma:taxonomy="true" ma:internalName="he60b940bde6425483516f69f4f5155c" ma:taxonomyFieldName="Brand_x0020_Asset_x0020_Category" ma:displayName="Brand Asset Category" ma:indexed="true" ma:default="" ma:fieldId="{1e60b940-bde6-4254-8351-6f69f4f5155c}" ma:sspId="9782c4b5-a105-41a1-bdd4-3e36c38a1249" ma:termSetId="3cfbf0f5-27fd-49e2-9e0a-9d8b23a94827" ma:anchorId="00000000-0000-0000-0000-000000000000" ma:open="false" ma:isKeyword="false">
      <xsd:complexType>
        <xsd:sequence>
          <xsd:element ref="pc:Terms" minOccurs="0" maxOccurs="1"/>
        </xsd:sequence>
      </xsd:complexType>
    </xsd:element>
    <xsd:element name="ea6fdca0dc3d477a85eb2d54cfca3ac4" ma:index="24" nillable="true" ma:taxonomy="true" ma:internalName="ea6fdca0dc3d477a85eb2d54cfca3ac4" ma:taxonomyFieldName="LR_x0020_Company" ma:displayName="LR Company" ma:default="" ma:fieldId="{ea6fdca0-dc3d-477a-85eb-2d54cfca3ac4}" ma:taxonomyMulti="true" ma:sspId="9782c4b5-a105-41a1-bdd4-3e36c38a1249" ma:termSetId="b292d854-4fc7-4709-a418-fe538ee17d68"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f546229-e1d7-410a-8916-efbbcb9a25f7" elementFormDefault="qualified">
    <xsd:import namespace="http://schemas.microsoft.com/office/2006/documentManagement/types"/>
    <xsd:import namespace="http://schemas.microsoft.com/office/infopath/2007/PartnerControls"/>
    <xsd:element name="_dlc_DocId" ma:index="26" nillable="true" ma:displayName="Document ID Value" ma:description="The value of the document ID assigned to this item." ma:internalName="_dlc_DocId" ma:readOnly="true">
      <xsd:simpleType>
        <xsd:restriction base="dms:Text"/>
      </xsd:simpleType>
    </xsd:element>
    <xsd:element name="_dlc_DocIdUrl" ma:index="2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8"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Microsoft.Office.RecordsManagement.PolicyFeatures.ExpirationEventReceiver</Name>
    <Synchronization>Synchronous</Synchronization>
    <Type>10001</Type>
    <SequenceNumber>101</SequenceNumber>
    <Url/>
    <Assembly>Microsoft.Office.Policy, Version=16.0.0.0,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10002</Type>
    <SequenceNumber>102</SequenceNumber>
    <Url/>
    <Assembly>Microsoft.Office.Policy, Version=16.0.0.0,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10004</Type>
    <SequenceNumber>103</SequenceNumber>
    <Url/>
    <Assembly>Microsoft.Office.Policy, Version=16.0.0.0,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10006</Type>
    <SequenceNumber>104</SequenceNumber>
    <Url/>
    <Assembly>Microsoft.Office.Policy, Version=16.0.0.0,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10009</Type>
    <SequenceNumber>105</SequenceNumber>
    <Url/>
    <Assembly>Microsoft.Office.Policy, Version=16.0.0.0, Culture=neutral, PublicKeyToken=71e9bce111e9429c</Assembly>
    <Class>Microsoft.Office.RecordsManagement.Internal.UpdateExpireDate</Class>
    <Data/>
    <Filter/>
  </Receiver>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SharedContentType xmlns="Microsoft.SharePoint.Taxonomy.ContentTypeSync" SourceId="9782c4b5-a105-41a1-bdd4-3e36c38a1249" ContentTypeId="0x0101000324CBCB0B78574FA7645E3E013D5CD001" PreviousValue="false"/>
</file>

<file path=customXml/item5.xml><?xml version="1.0" encoding="utf-8"?>
<p:properties xmlns:p="http://schemas.microsoft.com/office/2006/metadata/properties" xmlns:xsi="http://www.w3.org/2001/XMLSchema-instance" xmlns:pc="http://schemas.microsoft.com/office/infopath/2007/PartnerControls">
  <documentManagement>
    <ea6fdca0dc3d477a85eb2d54cfca3ac4 xmlns="a5f8ab96-b647-44ee-8051-6ce0fea232c8">
      <Terms xmlns="http://schemas.microsoft.com/office/infopath/2007/PartnerControls"/>
    </ea6fdca0dc3d477a85eb2d54cfca3ac4>
    <TaxCatchAll xmlns="a5f8ab96-b647-44ee-8051-6ce0fea232c8">
      <Value>2</Value>
    </TaxCatchAll>
    <n23cfe909ce54ec9bd4082373f768e33 xmlns="a5f8ab96-b647-44ee-8051-6ce0fea232c8">
      <Terms xmlns="http://schemas.microsoft.com/office/infopath/2007/PartnerControls"/>
    </n23cfe909ce54ec9bd4082373f768e33>
    <d28a5e50745243caa016809657bff35b xmlns="a5f8ab96-b647-44ee-8051-6ce0fea232c8">
      <Terms xmlns="http://schemas.microsoft.com/office/infopath/2007/PartnerControls"/>
    </d28a5e50745243caa016809657bff35b>
    <he60b940bde6425483516f69f4f5155c xmlns="a5f8ab96-b647-44ee-8051-6ce0fea232c8">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f053e727-22e9-4f53-8876-99c7e9a0e67a</TermId>
        </TermInfo>
      </Terms>
    </he60b940bde6425483516f69f4f5155c>
    <e36707d4290f456d869e0514d9dab6da xmlns="a5f8ab96-b647-44ee-8051-6ce0fea232c8">
      <Terms xmlns="http://schemas.microsoft.com/office/infopath/2007/PartnerControls"/>
    </e36707d4290f456d869e0514d9dab6da>
    <RoutingRuleDescription xmlns="http://schemas.microsoft.com/sharepoint/v3" xsi:nil="true"/>
    <le57b6238bbb48ad992be5e24c0256b9 xmlns="a5f8ab96-b647-44ee-8051-6ce0fea232c8">
      <Terms xmlns="http://schemas.microsoft.com/office/infopath/2007/PartnerControls"/>
    </le57b6238bbb48ad992be5e24c0256b9>
    <_dlc_ExpireDateSaved xmlns="http://schemas.microsoft.com/sharepoint/v3" xsi:nil="true"/>
    <_dlc_ExpireDate xmlns="http://schemas.microsoft.com/sharepoint/v3">2019-02-02T13:42:32+00:00</_dlc_ExpireDate>
    <_dlc_DocId xmlns="cf546229-e1d7-410a-8916-efbbcb9a25f7">7U54TPE5UEKS-1760859666-99</_dlc_DocId>
    <_dlc_DocIdUrl xmlns="cf546229-e1d7-410a-8916-efbbcb9a25f7">
      <Url>https://lloydsregistergroup.sharepoint.com/sites/communicationsdocuments/_layouts/15/DocIdRedir.aspx?ID=7U54TPE5UEKS-1760859666-99</Url>
      <Description>7U54TPE5UEKS-1760859666-99</Description>
    </_dlc_DocIdUrl>
  </documentManagement>
</p:properties>
</file>

<file path=customXml/item6.xml><?xml version="1.0" encoding="utf-8"?>
<?mso-contentType ?>
<p:Policy xmlns:p="office.server.policy" id="" local="true">
  <p:Name>Group Brand Document</p:Name>
  <p:Description/>
  <p:Statement/>
  <p:PolicyItems>
    <p:PolicyItem featureId="Microsoft.Office.RecordsManagement.PolicyFeatures.Expiration" staticId="0x0101000324CBCB0B78574FA7645E3E013D5CD001|-1522229748" UniqueId="b5a3bf7d-dbdb-467e-a6e6-2b27c00f346a">
      <p:Name>Retention</p:Name>
      <p:Description>Automatic scheduling of content for processing, and performing a retention action on content that has reached its due date.</p:Description>
      <p:CustomData>
        <Schedules nextStageId="2">
          <Schedule type="Default">
            <stages>
              <data stageId="1" recur="true" offset="1" unit="years">
                <formula id="Microsoft.Office.RecordsManagement.PolicyFeatures.Expiration.Formula.BuiltIn">
                  <number>1</number>
                  <property>Modified</property>
                  <propertyId>28cf69c5-fa48-462a-b5cd-27b6f9d2bd5f</propertyId>
                  <period>years</period>
                </formula>
                <action type="action" id="Microsoft.Office.RecordsManagement.PolicyFeatures.Expiration.Action.DeletePreviousVersions"/>
              </data>
            </stages>
          </Schedule>
        </Schedules>
      </p:CustomData>
    </p:PolicyItem>
  </p:PolicyItems>
</p:Policy>
</file>

<file path=customXml/itemProps1.xml><?xml version="1.0" encoding="utf-8"?>
<ds:datastoreItem xmlns:ds="http://schemas.openxmlformats.org/officeDocument/2006/customXml" ds:itemID="{D9D56997-A74E-43EB-AAD0-7E9B8EBF2654}">
  <ds:schemaRefs>
    <ds:schemaRef ds:uri="http://schemas.microsoft.com/sharepoint/v3/contenttype/forms"/>
  </ds:schemaRefs>
</ds:datastoreItem>
</file>

<file path=customXml/itemProps2.xml><?xml version="1.0" encoding="utf-8"?>
<ds:datastoreItem xmlns:ds="http://schemas.openxmlformats.org/officeDocument/2006/customXml" ds:itemID="{6D3C5F30-BE4E-477C-AB07-A9FDED9144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5f8ab96-b647-44ee-8051-6ce0fea232c8"/>
    <ds:schemaRef ds:uri="cf546229-e1d7-410a-8916-efbbcb9a25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EAF2825-D9C6-4676-B612-926672C5D423}">
  <ds:schemaRefs>
    <ds:schemaRef ds:uri="http://schemas.microsoft.com/sharepoint/events"/>
  </ds:schemaRefs>
</ds:datastoreItem>
</file>

<file path=customXml/itemProps4.xml><?xml version="1.0" encoding="utf-8"?>
<ds:datastoreItem xmlns:ds="http://schemas.openxmlformats.org/officeDocument/2006/customXml" ds:itemID="{5DCA911F-ADCB-4C6B-A930-90FD163D45E5}">
  <ds:schemaRefs>
    <ds:schemaRef ds:uri="Microsoft.SharePoint.Taxonomy.ContentTypeSync"/>
  </ds:schemaRefs>
</ds:datastoreItem>
</file>

<file path=customXml/itemProps5.xml><?xml version="1.0" encoding="utf-8"?>
<ds:datastoreItem xmlns:ds="http://schemas.openxmlformats.org/officeDocument/2006/customXml" ds:itemID="{BE00F536-CF88-4E03-8B2D-4AD84FB6F567}">
  <ds:schemaRefs>
    <ds:schemaRef ds:uri="http://www.w3.org/XML/1998/namespace"/>
    <ds:schemaRef ds:uri="http://purl.org/dc/dcmitype/"/>
    <ds:schemaRef ds:uri="http://schemas.microsoft.com/office/infopath/2007/PartnerControls"/>
    <ds:schemaRef ds:uri="a5f8ab96-b647-44ee-8051-6ce0fea232c8"/>
    <ds:schemaRef ds:uri="http://schemas.microsoft.com/office/2006/documentManagement/types"/>
    <ds:schemaRef ds:uri="http://schemas.microsoft.com/office/2006/metadata/properties"/>
    <ds:schemaRef ds:uri="http://schemas.microsoft.com/sharepoint/v3"/>
    <ds:schemaRef ds:uri="http://purl.org/dc/elements/1.1/"/>
    <ds:schemaRef ds:uri="http://schemas.openxmlformats.org/package/2006/metadata/core-properties"/>
    <ds:schemaRef ds:uri="cf546229-e1d7-410a-8916-efbbcb9a25f7"/>
    <ds:schemaRef ds:uri="http://purl.org/dc/terms/"/>
  </ds:schemaRefs>
</ds:datastoreItem>
</file>

<file path=customXml/itemProps6.xml><?xml version="1.0" encoding="utf-8"?>
<ds:datastoreItem xmlns:ds="http://schemas.openxmlformats.org/officeDocument/2006/customXml" ds:itemID="{377E905E-280E-4DF2-8E64-8372381FA291}">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emplate>LR master ppt 16_9 format</Template>
  <TotalTime>6417</TotalTime>
  <Words>1675</Words>
  <Application>Microsoft Office PowerPoint</Application>
  <PresentationFormat>Custom</PresentationFormat>
  <Paragraphs>222</Paragraphs>
  <Slides>33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Frutiger LT 55 </vt:lpstr>
      <vt:lpstr>Frutiger LT 55 Roman</vt:lpstr>
      <vt:lpstr>Frutiger LT 65 Bold</vt:lpstr>
      <vt:lpstr>Source Sans Pro</vt:lpstr>
      <vt:lpstr>Verdana</vt:lpstr>
      <vt:lpstr>LR master ppt 16_9 format</vt:lpstr>
      <vt:lpstr>FOBAS</vt:lpstr>
      <vt:lpstr>Contents</vt:lpstr>
      <vt:lpstr>FOBAS report status traffic lights</vt:lpstr>
      <vt:lpstr>Distribution of reports </vt:lpstr>
      <vt:lpstr>Distribution of bunker samples</vt:lpstr>
      <vt:lpstr>Distribution of bunker samples per vessel </vt:lpstr>
      <vt:lpstr>Benchmarking Global vs &lt;&lt;client&gt;&gt;</vt:lpstr>
      <vt:lpstr>Distribution of amber reports per parameter</vt:lpstr>
      <vt:lpstr>Distribution of red reports per parameter</vt:lpstr>
      <vt:lpstr>Distribution of amber results per supplier and parameter   </vt:lpstr>
      <vt:lpstr>Distribution of red results per supplier and parameter   </vt:lpstr>
      <vt:lpstr>Frequency of ports used</vt:lpstr>
      <vt:lpstr>Frequency of suppliers used</vt:lpstr>
      <vt:lpstr>PowerPoint Presentation</vt:lpstr>
      <vt:lpstr>Sum of bunker quantity supplied as per BDN (HFO)</vt:lpstr>
      <vt:lpstr>Sum of bunker quantity supplied as per BDN (MGO)</vt:lpstr>
      <vt:lpstr>Time required from sampling date to lab receipt date</vt:lpstr>
      <vt:lpstr>Benchmarking total time from sampling date to lab receipt date</vt:lpstr>
      <vt:lpstr>Global red report distribution</vt:lpstr>
      <vt:lpstr>Analysis Observations</vt:lpstr>
      <vt:lpstr>Al &amp; Si Content - samples tested with Al &amp; Si &gt; 40 mg/kg. </vt:lpstr>
      <vt:lpstr>Al &amp; Si Content - samples tested with Al &amp; Si &gt; 40 mg/kg visualised. </vt:lpstr>
      <vt:lpstr>Al &amp; Si Analysis Distribution </vt:lpstr>
      <vt:lpstr>Al &amp; Si Content - Recommendations </vt:lpstr>
      <vt:lpstr>Sulphur – Exhaust Gas Emissions  </vt:lpstr>
      <vt:lpstr>Sulphur – Exhaust Gas Emissions / Best Practices  </vt:lpstr>
      <vt:lpstr>Density Observations</vt:lpstr>
      <vt:lpstr>Density differences &gt; of 0.010 kg/l</vt:lpstr>
      <vt:lpstr>Water Content</vt:lpstr>
      <vt:lpstr>TSP Analysis</vt:lpstr>
      <vt:lpstr>CCAI / Ignition Quality  </vt:lpstr>
      <vt:lpstr>Overall evaluation</vt:lpstr>
      <vt:lpstr>Thank you</vt:lpstr>
    </vt:vector>
  </TitlesOfParts>
  <Company>Lloyd's Register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Authorised User</dc:creator>
  <cp:lastModifiedBy>Danny osborne</cp:lastModifiedBy>
  <cp:revision>102</cp:revision>
  <dcterms:created xsi:type="dcterms:W3CDTF">2017-11-29T13:37:15Z</dcterms:created>
  <dcterms:modified xsi:type="dcterms:W3CDTF">2020-03-27T07:53:00Z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0x0101000324CBCB0B78574FA7645E3E013D5CD00100A375EC2C56E09641B95FD166812E0F7C</vt:lpwstr>
  </property>
  <property fmtid="{D5CDD505-2E9C-101B-9397-08002B2CF9AE}" pid="3" name="_dlc_policyId">
    <vt:lpwstr>0x0101000324CBCB0B78574FA7645E3E013D5CD001|-1522229748</vt:lpwstr>
  </property>
  <property fmtid="{D5CDD505-2E9C-101B-9397-08002B2CF9AE}" pid="4" name="ItemRetentionFormula">
    <vt:lpwstr>&lt;formula id="Microsoft.Office.RecordsManagement.PolicyFeatures.Expiration.Formula.BuiltIn"&gt;&lt;number&gt;1&lt;/number&gt;&lt;property&gt;Modified&lt;/property&gt;&lt;propertyId&gt;28cf69c5-fa48-462a-b5cd-27b6f9d2bd5f&lt;/propertyId&gt;&lt;period&gt;years&lt;/period&gt;&lt;/formula&gt;</vt:lpwstr>
  </property>
  <property fmtid="{D5CDD505-2E9C-101B-9397-08002B2CF9AE}" pid="5" name="_dlc_DocIdItemGuid">
    <vt:lpwstr>47f83d8c-61ac-4453-966d-4e05144d1cce</vt:lpwstr>
  </property>
  <property fmtid="{D5CDD505-2E9C-101B-9397-08002B2CF9AE}" pid="6" name="Brand Asset Category">
    <vt:lpwstr>2;#Presentations|f053e727-22e9-4f53-8876-99c7e9a0e67a</vt:lpwstr>
  </property>
  <property fmtid="{D5CDD505-2E9C-101B-9397-08002B2CF9AE}" pid="7" name="Geography">
    <vt:lpwstr/>
  </property>
  <property fmtid="{D5CDD505-2E9C-101B-9397-08002B2CF9AE}" pid="8" name="LR Company">
    <vt:lpwstr/>
  </property>
  <property fmtid="{D5CDD505-2E9C-101B-9397-08002B2CF9AE}" pid="9" name="Service Sector">
    <vt:lpwstr/>
  </property>
  <property fmtid="{D5CDD505-2E9C-101B-9397-08002B2CF9AE}" pid="10" name="Strategic Themes">
    <vt:lpwstr/>
  </property>
  <property fmtid="{D5CDD505-2E9C-101B-9397-08002B2CF9AE}" pid="11" name="Business Division">
    <vt:lpwstr/>
  </property>
  <property fmtid="{D5CDD505-2E9C-101B-9397-08002B2CF9AE}" pid="12" name="SharedWithUsers">
    <vt:lpwstr>1243;#Azzolini, Chiara;#6551;#Parikh, Bindi;#4066;#Karim, Paul</vt:lpwstr>
  </property>
</Properties>
</file>